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59" r:id="rId4"/>
    <p:sldId id="308" r:id="rId5"/>
    <p:sldId id="268" r:id="rId6"/>
    <p:sldId id="313" r:id="rId7"/>
    <p:sldId id="311" r:id="rId8"/>
    <p:sldId id="306" r:id="rId9"/>
    <p:sldId id="314" r:id="rId10"/>
    <p:sldId id="315" r:id="rId11"/>
    <p:sldId id="290" r:id="rId12"/>
    <p:sldId id="274" r:id="rId13"/>
    <p:sldId id="321" r:id="rId14"/>
    <p:sldId id="291" r:id="rId15"/>
    <p:sldId id="276" r:id="rId16"/>
    <p:sldId id="320" r:id="rId17"/>
    <p:sldId id="318" r:id="rId18"/>
    <p:sldId id="307" r:id="rId19"/>
    <p:sldId id="317" r:id="rId20"/>
    <p:sldId id="319" r:id="rId21"/>
    <p:sldId id="279" r:id="rId22"/>
  </p:sldIdLst>
  <p:sldSz cx="12192000" cy="68580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고도 M" panose="02000503000000020004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F5597"/>
    <a:srgbClr val="0070C0"/>
    <a:srgbClr val="C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76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재하" userId="4dbfe3f9a6c64b0b" providerId="LiveId" clId="{D9599097-8D4B-409C-8811-11C665C1508F}"/>
    <pc:docChg chg="undo custSel addSld delSld modSld sldOrd">
      <pc:chgData name="신 재하" userId="4dbfe3f9a6c64b0b" providerId="LiveId" clId="{D9599097-8D4B-409C-8811-11C665C1508F}" dt="2022-05-05T07:56:14.007" v="3863" actId="1035"/>
      <pc:docMkLst>
        <pc:docMk/>
      </pc:docMkLst>
      <pc:sldChg chg="modSp mod">
        <pc:chgData name="신 재하" userId="4dbfe3f9a6c64b0b" providerId="LiveId" clId="{D9599097-8D4B-409C-8811-11C665C1508F}" dt="2022-05-04T05:13:38.002" v="1176"/>
        <pc:sldMkLst>
          <pc:docMk/>
          <pc:sldMk cId="535049059" sldId="259"/>
        </pc:sldMkLst>
        <pc:spChg chg="mod">
          <ac:chgData name="신 재하" userId="4dbfe3f9a6c64b0b" providerId="LiveId" clId="{D9599097-8D4B-409C-8811-11C665C1508F}" dt="2022-05-04T05:13:38.002" v="1176"/>
          <ac:spMkLst>
            <pc:docMk/>
            <pc:sldMk cId="535049059" sldId="259"/>
            <ac:spMk id="22" creationId="{66F9F0B7-AB03-A5F9-9895-60669FF48590}"/>
          </ac:spMkLst>
        </pc:spChg>
      </pc:sldChg>
      <pc:sldChg chg="addSp modSp mod modAnim">
        <pc:chgData name="신 재하" userId="4dbfe3f9a6c64b0b" providerId="LiveId" clId="{D9599097-8D4B-409C-8811-11C665C1508F}" dt="2022-05-04T05:13:07.069" v="1166"/>
        <pc:sldMkLst>
          <pc:docMk/>
          <pc:sldMk cId="4224799242" sldId="262"/>
        </pc:sldMkLst>
        <pc:spChg chg="mod">
          <ac:chgData name="신 재하" userId="4dbfe3f9a6c64b0b" providerId="LiveId" clId="{D9599097-8D4B-409C-8811-11C665C1508F}" dt="2022-05-04T05:03:56.449" v="774" actId="1076"/>
          <ac:spMkLst>
            <pc:docMk/>
            <pc:sldMk cId="4224799242" sldId="262"/>
            <ac:spMk id="2" creationId="{CC906BB5-E305-F2EB-C95B-45A9C53028A1}"/>
          </ac:spMkLst>
        </pc:spChg>
        <pc:spChg chg="mod">
          <ac:chgData name="신 재하" userId="4dbfe3f9a6c64b0b" providerId="LiveId" clId="{D9599097-8D4B-409C-8811-11C665C1508F}" dt="2022-05-04T05:12:43.866" v="1106" actId="1076"/>
          <ac:spMkLst>
            <pc:docMk/>
            <pc:sldMk cId="4224799242" sldId="262"/>
            <ac:spMk id="3" creationId="{29EFD37B-52C4-AC6A-0175-32445E09B69A}"/>
          </ac:spMkLst>
        </pc:spChg>
        <pc:spChg chg="add mod">
          <ac:chgData name="신 재하" userId="4dbfe3f9a6c64b0b" providerId="LiveId" clId="{D9599097-8D4B-409C-8811-11C665C1508F}" dt="2022-05-04T05:13:07.069" v="1166"/>
          <ac:spMkLst>
            <pc:docMk/>
            <pc:sldMk cId="4224799242" sldId="262"/>
            <ac:spMk id="7" creationId="{DE42D018-C344-08F7-4B2E-2EFA65E0E446}"/>
          </ac:spMkLst>
        </pc:spChg>
        <pc:spChg chg="add mod">
          <ac:chgData name="신 재하" userId="4dbfe3f9a6c64b0b" providerId="LiveId" clId="{D9599097-8D4B-409C-8811-11C665C1508F}" dt="2022-05-04T05:11:50.902" v="1098" actId="14100"/>
          <ac:spMkLst>
            <pc:docMk/>
            <pc:sldMk cId="4224799242" sldId="262"/>
            <ac:spMk id="21" creationId="{8DF9428C-CE3E-2D14-E9C0-58A0A5950406}"/>
          </ac:spMkLst>
        </pc:spChg>
        <pc:picChg chg="add mod">
          <ac:chgData name="신 재하" userId="4dbfe3f9a6c64b0b" providerId="LiveId" clId="{D9599097-8D4B-409C-8811-11C665C1508F}" dt="2022-05-04T05:12:26.481" v="1103" actId="14861"/>
          <ac:picMkLst>
            <pc:docMk/>
            <pc:sldMk cId="4224799242" sldId="262"/>
            <ac:picMk id="20" creationId="{EA266437-8FBD-0294-D321-829135F51265}"/>
          </ac:picMkLst>
        </pc:picChg>
      </pc:sldChg>
      <pc:sldChg chg="addSp modSp modAnim">
        <pc:chgData name="신 재하" userId="4dbfe3f9a6c64b0b" providerId="LiveId" clId="{D9599097-8D4B-409C-8811-11C665C1508F}" dt="2022-05-04T05:05:06.941" v="777"/>
        <pc:sldMkLst>
          <pc:docMk/>
          <pc:sldMk cId="943472298" sldId="265"/>
        </pc:sldMkLst>
        <pc:spChg chg="mod">
          <ac:chgData name="신 재하" userId="4dbfe3f9a6c64b0b" providerId="LiveId" clId="{D9599097-8D4B-409C-8811-11C665C1508F}" dt="2022-05-04T04:25:42.324" v="178" actId="20577"/>
          <ac:spMkLst>
            <pc:docMk/>
            <pc:sldMk cId="943472298" sldId="265"/>
            <ac:spMk id="17" creationId="{C5E40AD5-BE0D-4E94-858D-322A3C09D8CB}"/>
          </ac:spMkLst>
        </pc:spChg>
        <pc:grpChg chg="add mod">
          <ac:chgData name="신 재하" userId="4dbfe3f9a6c64b0b" providerId="LiveId" clId="{D9599097-8D4B-409C-8811-11C665C1508F}" dt="2022-05-04T05:03:06.341" v="769"/>
          <ac:grpSpMkLst>
            <pc:docMk/>
            <pc:sldMk cId="943472298" sldId="265"/>
            <ac:grpSpMk id="28" creationId="{0F8792C7-42C8-6255-0229-CD6CF4230BE3}"/>
          </ac:grpSpMkLst>
        </pc:grpChg>
        <pc:cxnChg chg="mod">
          <ac:chgData name="신 재하" userId="4dbfe3f9a6c64b0b" providerId="LiveId" clId="{D9599097-8D4B-409C-8811-11C665C1508F}" dt="2022-05-04T05:03:06.341" v="769"/>
          <ac:cxnSpMkLst>
            <pc:docMk/>
            <pc:sldMk cId="943472298" sldId="265"/>
            <ac:cxnSpMk id="29" creationId="{B817E9F0-D81E-7EE0-D253-58B842285E6E}"/>
          </ac:cxnSpMkLst>
        </pc:cxnChg>
        <pc:cxnChg chg="mod">
          <ac:chgData name="신 재하" userId="4dbfe3f9a6c64b0b" providerId="LiveId" clId="{D9599097-8D4B-409C-8811-11C665C1508F}" dt="2022-05-04T05:03:06.341" v="769"/>
          <ac:cxnSpMkLst>
            <pc:docMk/>
            <pc:sldMk cId="943472298" sldId="265"/>
            <ac:cxnSpMk id="30" creationId="{9C030DFE-49E5-A435-A5F4-74FF6A17B9A8}"/>
          </ac:cxnSpMkLst>
        </pc:cxnChg>
        <pc:cxnChg chg="mod">
          <ac:chgData name="신 재하" userId="4dbfe3f9a6c64b0b" providerId="LiveId" clId="{D9599097-8D4B-409C-8811-11C665C1508F}" dt="2022-05-04T05:03:06.341" v="769"/>
          <ac:cxnSpMkLst>
            <pc:docMk/>
            <pc:sldMk cId="943472298" sldId="265"/>
            <ac:cxnSpMk id="31" creationId="{94C7EF1C-9950-E2A2-A15A-F96142563872}"/>
          </ac:cxnSpMkLst>
        </pc:cxnChg>
        <pc:cxnChg chg="mod">
          <ac:chgData name="신 재하" userId="4dbfe3f9a6c64b0b" providerId="LiveId" clId="{D9599097-8D4B-409C-8811-11C665C1508F}" dt="2022-05-04T05:03:06.341" v="769"/>
          <ac:cxnSpMkLst>
            <pc:docMk/>
            <pc:sldMk cId="943472298" sldId="265"/>
            <ac:cxnSpMk id="32" creationId="{C454823C-42FD-9A4D-B93F-B283A9C0BED3}"/>
          </ac:cxnSpMkLst>
        </pc:cxnChg>
      </pc:sldChg>
      <pc:sldChg chg="addSp modSp mod">
        <pc:chgData name="신 재하" userId="4dbfe3f9a6c64b0b" providerId="LiveId" clId="{D9599097-8D4B-409C-8811-11C665C1508F}" dt="2022-05-05T04:23:32.979" v="2971" actId="1076"/>
        <pc:sldMkLst>
          <pc:docMk/>
          <pc:sldMk cId="2547405076" sldId="267"/>
        </pc:sldMkLst>
        <pc:spChg chg="add mod">
          <ac:chgData name="신 재하" userId="4dbfe3f9a6c64b0b" providerId="LiveId" clId="{D9599097-8D4B-409C-8811-11C665C1508F}" dt="2022-05-05T04:23:32.979" v="2971" actId="1076"/>
          <ac:spMkLst>
            <pc:docMk/>
            <pc:sldMk cId="2547405076" sldId="267"/>
            <ac:spMk id="22" creationId="{E8FBA723-FF3D-C7DE-815C-754731AF49DD}"/>
          </ac:spMkLst>
        </pc:spChg>
        <pc:spChg chg="mod">
          <ac:chgData name="신 재하" userId="4dbfe3f9a6c64b0b" providerId="LiveId" clId="{D9599097-8D4B-409C-8811-11C665C1508F}" dt="2022-05-04T05:13:51.399" v="1179" actId="1076"/>
          <ac:spMkLst>
            <pc:docMk/>
            <pc:sldMk cId="2547405076" sldId="267"/>
            <ac:spMk id="23" creationId="{643B62C7-DD35-F87A-491D-E8280B9FEB68}"/>
          </ac:spMkLst>
        </pc:spChg>
      </pc:sldChg>
      <pc:sldChg chg="addSp delSp modSp mod">
        <pc:chgData name="신 재하" userId="4dbfe3f9a6c64b0b" providerId="LiveId" clId="{D9599097-8D4B-409C-8811-11C665C1508F}" dt="2022-05-04T05:26:51.280" v="1979"/>
        <pc:sldMkLst>
          <pc:docMk/>
          <pc:sldMk cId="109962181" sldId="268"/>
        </pc:sldMkLst>
        <pc:spChg chg="add del mod">
          <ac:chgData name="신 재하" userId="4dbfe3f9a6c64b0b" providerId="LiveId" clId="{D9599097-8D4B-409C-8811-11C665C1508F}" dt="2022-05-04T05:26:39.928" v="1977"/>
          <ac:spMkLst>
            <pc:docMk/>
            <pc:sldMk cId="109962181" sldId="268"/>
            <ac:spMk id="27" creationId="{E7A2186D-C009-FAB1-D64B-C12C23E2144A}"/>
          </ac:spMkLst>
        </pc:spChg>
        <pc:spChg chg="mod">
          <ac:chgData name="신 재하" userId="4dbfe3f9a6c64b0b" providerId="LiveId" clId="{D9599097-8D4B-409C-8811-11C665C1508F}" dt="2022-05-04T05:25:28.805" v="1955" actId="1076"/>
          <ac:spMkLst>
            <pc:docMk/>
            <pc:sldMk cId="109962181" sldId="268"/>
            <ac:spMk id="29" creationId="{D2403141-DF02-3A12-9385-B9014375B5FA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0" creationId="{1F403FC8-6941-23DD-0788-7CB86689231D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1" creationId="{25265F90-E4F6-729C-4273-280E36C55D5D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2" creationId="{64944FDB-74FA-F9BD-3B0B-A609EACA6D8C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3" creationId="{25FA4160-7FFB-3334-04D5-F0CA5A542F4E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4" creationId="{B82E539D-866A-C887-5BFF-9778DB6BCDA5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5" creationId="{9B9462C6-4BB4-D2CC-3FD3-B68426BE69C4}"/>
          </ac:spMkLst>
        </pc:spChg>
        <pc:spChg chg="add mod">
          <ac:chgData name="신 재하" userId="4dbfe3f9a6c64b0b" providerId="LiveId" clId="{D9599097-8D4B-409C-8811-11C665C1508F}" dt="2022-05-04T05:26:45.892" v="1978"/>
          <ac:spMkLst>
            <pc:docMk/>
            <pc:sldMk cId="109962181" sldId="268"/>
            <ac:spMk id="36" creationId="{901F8A6F-391A-BDDC-FB5C-85029F122381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37" creationId="{F7DCCC05-9297-657B-C878-5EEFC00F3A2C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38" creationId="{5AAA1815-A76E-5E89-81C9-9846C2558A00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39" creationId="{47FC1FD6-691C-7362-EB98-54808D230339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0" creationId="{A4C354BB-D34C-ADE9-CB32-125E20980A7C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1" creationId="{2483FF9B-B5ED-03D4-D3AB-939BCAA19CA5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2" creationId="{062C346B-B4B9-D0EF-D407-6E794A8D9D05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3" creationId="{E2EB2ECE-790C-E015-B5EB-21FBB9CED30A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4" creationId="{5388690D-5BD0-BBC8-C086-EBB14EBE3ABB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5" creationId="{F4D78A55-F123-7B35-3E77-32AB09161B5F}"/>
          </ac:spMkLst>
        </pc:spChg>
        <pc:spChg chg="add mod">
          <ac:chgData name="신 재하" userId="4dbfe3f9a6c64b0b" providerId="LiveId" clId="{D9599097-8D4B-409C-8811-11C665C1508F}" dt="2022-05-04T05:26:51.280" v="1979"/>
          <ac:spMkLst>
            <pc:docMk/>
            <pc:sldMk cId="109962181" sldId="268"/>
            <ac:spMk id="46" creationId="{E4D44500-C145-50A1-3FBB-5B54C6E5A454}"/>
          </ac:spMkLst>
        </pc:spChg>
      </pc:sldChg>
      <pc:sldChg chg="addSp delSp modSp mod ord">
        <pc:chgData name="신 재하" userId="4dbfe3f9a6c64b0b" providerId="LiveId" clId="{D9599097-8D4B-409C-8811-11C665C1508F}" dt="2022-05-04T04:57:28.643" v="695"/>
        <pc:sldMkLst>
          <pc:docMk/>
          <pc:sldMk cId="2238744353" sldId="269"/>
        </pc:sldMkLst>
        <pc:spChg chg="del mod">
          <ac:chgData name="신 재하" userId="4dbfe3f9a6c64b0b" providerId="LiveId" clId="{D9599097-8D4B-409C-8811-11C665C1508F}" dt="2022-05-04T04:28:45.026" v="266"/>
          <ac:spMkLst>
            <pc:docMk/>
            <pc:sldMk cId="2238744353" sldId="269"/>
            <ac:spMk id="23" creationId="{643B62C7-DD35-F87A-491D-E8280B9FEB68}"/>
          </ac:spMkLst>
        </pc:spChg>
        <pc:spChg chg="add mod">
          <ac:chgData name="신 재하" userId="4dbfe3f9a6c64b0b" providerId="LiveId" clId="{D9599097-8D4B-409C-8811-11C665C1508F}" dt="2022-05-04T04:43:06.508" v="565"/>
          <ac:spMkLst>
            <pc:docMk/>
            <pc:sldMk cId="2238744353" sldId="269"/>
            <ac:spMk id="29" creationId="{C96DE31E-26A3-8362-7A1B-17FC3197CDCA}"/>
          </ac:spMkLst>
        </pc:spChg>
      </pc:sldChg>
      <pc:sldChg chg="addSp delSp modSp mod ord modAnim">
        <pc:chgData name="신 재하" userId="4dbfe3f9a6c64b0b" providerId="LiveId" clId="{D9599097-8D4B-409C-8811-11C665C1508F}" dt="2022-05-05T07:42:05.347" v="3726"/>
        <pc:sldMkLst>
          <pc:docMk/>
          <pc:sldMk cId="4104624965" sldId="270"/>
        </pc:sldMkLst>
        <pc:spChg chg="mod">
          <ac:chgData name="신 재하" userId="4dbfe3f9a6c64b0b" providerId="LiveId" clId="{D9599097-8D4B-409C-8811-11C665C1508F}" dt="2022-05-05T07:34:10.392" v="3577" actId="1076"/>
          <ac:spMkLst>
            <pc:docMk/>
            <pc:sldMk cId="4104624965" sldId="270"/>
            <ac:spMk id="23" creationId="{643B62C7-DD35-F87A-491D-E8280B9FEB68}"/>
          </ac:spMkLst>
        </pc:spChg>
        <pc:spChg chg="mod">
          <ac:chgData name="신 재하" userId="4dbfe3f9a6c64b0b" providerId="LiveId" clId="{D9599097-8D4B-409C-8811-11C665C1508F}" dt="2022-05-05T07:34:20.365" v="3579" actId="1076"/>
          <ac:spMkLst>
            <pc:docMk/>
            <pc:sldMk cId="4104624965" sldId="270"/>
            <ac:spMk id="29" creationId="{4901C4BF-3A28-C0CD-7A73-23828B5AF984}"/>
          </ac:spMkLst>
        </pc:spChg>
        <pc:spChg chg="mod">
          <ac:chgData name="신 재하" userId="4dbfe3f9a6c64b0b" providerId="LiveId" clId="{D9599097-8D4B-409C-8811-11C665C1508F}" dt="2022-05-05T07:34:33.787" v="3583" actId="14100"/>
          <ac:spMkLst>
            <pc:docMk/>
            <pc:sldMk cId="4104624965" sldId="270"/>
            <ac:spMk id="30" creationId="{2DAE2D0C-B5E9-1902-74A9-E88C3FE4EAE6}"/>
          </ac:spMkLst>
        </pc:spChg>
        <pc:spChg chg="mod">
          <ac:chgData name="신 재하" userId="4dbfe3f9a6c64b0b" providerId="LiveId" clId="{D9599097-8D4B-409C-8811-11C665C1508F}" dt="2022-05-05T07:34:22.382" v="3580" actId="1076"/>
          <ac:spMkLst>
            <pc:docMk/>
            <pc:sldMk cId="4104624965" sldId="270"/>
            <ac:spMk id="31" creationId="{CB17D500-9495-A592-375C-7ED1AC729DE7}"/>
          </ac:spMkLst>
        </pc:spChg>
        <pc:spChg chg="mod">
          <ac:chgData name="신 재하" userId="4dbfe3f9a6c64b0b" providerId="LiveId" clId="{D9599097-8D4B-409C-8811-11C665C1508F}" dt="2022-05-05T07:36:10.362" v="3603" actId="1076"/>
          <ac:spMkLst>
            <pc:docMk/>
            <pc:sldMk cId="4104624965" sldId="270"/>
            <ac:spMk id="32" creationId="{35694E2A-3A66-9891-C888-1A4D30299939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3" creationId="{EFE7959F-1236-8712-D510-C67B0ED25202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4" creationId="{B7C5F4EC-6AC4-4E02-7BEA-B2CAB32AB14F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5" creationId="{26217446-7576-5206-E8F3-77C71837158B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6" creationId="{E9862605-7173-B445-BFEB-699BBF3F8D13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7" creationId="{1BD93B70-DF56-6FFA-FDE4-ED43C9E12146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8" creationId="{1B5AD290-F2CD-9B05-87C2-269B8BEC11E7}"/>
          </ac:spMkLst>
        </pc:spChg>
        <pc:spChg chg="del">
          <ac:chgData name="신 재하" userId="4dbfe3f9a6c64b0b" providerId="LiveId" clId="{D9599097-8D4B-409C-8811-11C665C1508F}" dt="2022-05-05T07:33:03.901" v="3556" actId="478"/>
          <ac:spMkLst>
            <pc:docMk/>
            <pc:sldMk cId="4104624965" sldId="270"/>
            <ac:spMk id="39" creationId="{322C9051-FB5C-8D5D-0D72-9B5A951C90C1}"/>
          </ac:spMkLst>
        </pc:spChg>
        <pc:spChg chg="add del mod">
          <ac:chgData name="신 재하" userId="4dbfe3f9a6c64b0b" providerId="LiveId" clId="{D9599097-8D4B-409C-8811-11C665C1508F}" dt="2022-05-05T07:36:00.255" v="3602"/>
          <ac:spMkLst>
            <pc:docMk/>
            <pc:sldMk cId="4104624965" sldId="270"/>
            <ac:spMk id="40" creationId="{FF6A111D-1FC8-10AC-C4F3-454F1E5726DD}"/>
          </ac:spMkLst>
        </pc:spChg>
        <pc:spChg chg="add del mod">
          <ac:chgData name="신 재하" userId="4dbfe3f9a6c64b0b" providerId="LiveId" clId="{D9599097-8D4B-409C-8811-11C665C1508F}" dt="2022-05-05T07:38:58.658" v="3649" actId="478"/>
          <ac:spMkLst>
            <pc:docMk/>
            <pc:sldMk cId="4104624965" sldId="270"/>
            <ac:spMk id="41" creationId="{49FF940B-8F92-05E2-564F-3F22F3C2CCB8}"/>
          </ac:spMkLst>
        </pc:spChg>
        <pc:spChg chg="add mod">
          <ac:chgData name="신 재하" userId="4dbfe3f9a6c64b0b" providerId="LiveId" clId="{D9599097-8D4B-409C-8811-11C665C1508F}" dt="2022-05-05T07:42:05.347" v="3726"/>
          <ac:spMkLst>
            <pc:docMk/>
            <pc:sldMk cId="4104624965" sldId="270"/>
            <ac:spMk id="42" creationId="{FC14EDD9-8741-3638-C356-09A9E467AAB1}"/>
          </ac:spMkLst>
        </pc:spChg>
      </pc:sldChg>
      <pc:sldChg chg="addSp modSp mod ord">
        <pc:chgData name="신 재하" userId="4dbfe3f9a6c64b0b" providerId="LiveId" clId="{D9599097-8D4B-409C-8811-11C665C1508F}" dt="2022-05-05T07:29:50.727" v="3554" actId="1076"/>
        <pc:sldMkLst>
          <pc:docMk/>
          <pc:sldMk cId="3553646359" sldId="271"/>
        </pc:sldMkLst>
        <pc:spChg chg="add mod">
          <ac:chgData name="신 재하" userId="4dbfe3f9a6c64b0b" providerId="LiveId" clId="{D9599097-8D4B-409C-8811-11C665C1508F}" dt="2022-05-04T05:32:21.544" v="2416"/>
          <ac:spMkLst>
            <pc:docMk/>
            <pc:sldMk cId="3553646359" sldId="271"/>
            <ac:spMk id="6" creationId="{F0071731-F81C-D9D6-D4E4-574EF87502A9}"/>
          </ac:spMkLst>
        </pc:spChg>
        <pc:spChg chg="mod">
          <ac:chgData name="신 재하" userId="4dbfe3f9a6c64b0b" providerId="LiveId" clId="{D9599097-8D4B-409C-8811-11C665C1508F}" dt="2022-05-04T05:30:58.978" v="2200" actId="12"/>
          <ac:spMkLst>
            <pc:docMk/>
            <pc:sldMk cId="3553646359" sldId="271"/>
            <ac:spMk id="23" creationId="{643B62C7-DD35-F87A-491D-E8280B9FEB68}"/>
          </ac:spMkLst>
        </pc:spChg>
        <pc:graphicFrameChg chg="add mod modGraphic">
          <ac:chgData name="신 재하" userId="4dbfe3f9a6c64b0b" providerId="LiveId" clId="{D9599097-8D4B-409C-8811-11C665C1508F}" dt="2022-05-05T07:29:50.727" v="3554" actId="1076"/>
          <ac:graphicFrameMkLst>
            <pc:docMk/>
            <pc:sldMk cId="3553646359" sldId="271"/>
            <ac:graphicFrameMk id="29" creationId="{DE31BE25-D3D1-6DD2-330E-F4D06F0A4CC9}"/>
          </ac:graphicFrameMkLst>
        </pc:graphicFrameChg>
      </pc:sldChg>
      <pc:sldChg chg="modSp mod modAnim">
        <pc:chgData name="신 재하" userId="4dbfe3f9a6c64b0b" providerId="LiveId" clId="{D9599097-8D4B-409C-8811-11C665C1508F}" dt="2022-05-05T07:56:14.007" v="3863" actId="1035"/>
        <pc:sldMkLst>
          <pc:docMk/>
          <pc:sldMk cId="1096054636" sldId="272"/>
        </pc:sldMkLst>
        <pc:spChg chg="ord">
          <ac:chgData name="신 재하" userId="4dbfe3f9a6c64b0b" providerId="LiveId" clId="{D9599097-8D4B-409C-8811-11C665C1508F}" dt="2022-05-04T04:26:11.303" v="180" actId="167"/>
          <ac:spMkLst>
            <pc:docMk/>
            <pc:sldMk cId="1096054636" sldId="272"/>
            <ac:spMk id="22" creationId="{AC2ED235-E8DF-B565-142C-6101ABCF23FA}"/>
          </ac:spMkLst>
        </pc:spChg>
        <pc:spChg chg="mod">
          <ac:chgData name="신 재하" userId="4dbfe3f9a6c64b0b" providerId="LiveId" clId="{D9599097-8D4B-409C-8811-11C665C1508F}" dt="2022-05-04T04:39:32.316" v="351"/>
          <ac:spMkLst>
            <pc:docMk/>
            <pc:sldMk cId="1096054636" sldId="272"/>
            <ac:spMk id="23" creationId="{643B62C7-DD35-F87A-491D-E8280B9FEB68}"/>
          </ac:spMkLst>
        </pc:spChg>
        <pc:spChg chg="mod ord">
          <ac:chgData name="신 재하" userId="4dbfe3f9a6c64b0b" providerId="LiveId" clId="{D9599097-8D4B-409C-8811-11C665C1508F}" dt="2022-05-04T04:26:18.901" v="211"/>
          <ac:spMkLst>
            <pc:docMk/>
            <pc:sldMk cId="1096054636" sldId="272"/>
            <ac:spMk id="32" creationId="{9F94FAF8-BABC-729C-3353-D536E6924967}"/>
          </ac:spMkLst>
        </pc:spChg>
        <pc:spChg chg="mod">
          <ac:chgData name="신 재하" userId="4dbfe3f9a6c64b0b" providerId="LiveId" clId="{D9599097-8D4B-409C-8811-11C665C1508F}" dt="2022-05-05T07:45:36.348" v="3739" actId="14100"/>
          <ac:spMkLst>
            <pc:docMk/>
            <pc:sldMk cId="1096054636" sldId="272"/>
            <ac:spMk id="72" creationId="{D4001334-D894-A8CD-013C-F9C354314918}"/>
          </ac:spMkLst>
        </pc:spChg>
        <pc:spChg chg="ord">
          <ac:chgData name="신 재하" userId="4dbfe3f9a6c64b0b" providerId="LiveId" clId="{D9599097-8D4B-409C-8811-11C665C1508F}" dt="2022-05-05T07:45:09.914" v="3737" actId="167"/>
          <ac:spMkLst>
            <pc:docMk/>
            <pc:sldMk cId="1096054636" sldId="272"/>
            <ac:spMk id="86" creationId="{CE197C21-1889-2D9A-15DE-229B850AF662}"/>
          </ac:spMkLst>
        </pc:spChg>
        <pc:grpChg chg="mod">
          <ac:chgData name="신 재하" userId="4dbfe3f9a6c64b0b" providerId="LiveId" clId="{D9599097-8D4B-409C-8811-11C665C1508F}" dt="2022-05-05T07:56:14.007" v="3863" actId="1035"/>
          <ac:grpSpMkLst>
            <pc:docMk/>
            <pc:sldMk cId="1096054636" sldId="272"/>
            <ac:grpSpMk id="17" creationId="{894EC4CD-879B-4C84-A431-9366DCCE5DBD}"/>
          </ac:grpSpMkLst>
        </pc:grpChg>
        <pc:picChg chg="mod">
          <ac:chgData name="신 재하" userId="4dbfe3f9a6c64b0b" providerId="LiveId" clId="{D9599097-8D4B-409C-8811-11C665C1508F}" dt="2022-05-05T07:45:55.053" v="3741" actId="14100"/>
          <ac:picMkLst>
            <pc:docMk/>
            <pc:sldMk cId="1096054636" sldId="272"/>
            <ac:picMk id="78" creationId="{B2C52BCA-240E-63F2-1A88-7AB81AC75D16}"/>
          </ac:picMkLst>
        </pc:picChg>
      </pc:sldChg>
      <pc:sldChg chg="modSp mod">
        <pc:chgData name="신 재하" userId="4dbfe3f9a6c64b0b" providerId="LiveId" clId="{D9599097-8D4B-409C-8811-11C665C1508F}" dt="2022-05-04T04:26:29.278" v="229"/>
        <pc:sldMkLst>
          <pc:docMk/>
          <pc:sldMk cId="2280519900" sldId="273"/>
        </pc:sldMkLst>
        <pc:spChg chg="mod">
          <ac:chgData name="신 재하" userId="4dbfe3f9a6c64b0b" providerId="LiveId" clId="{D9599097-8D4B-409C-8811-11C665C1508F}" dt="2022-05-04T04:26:29.278" v="229"/>
          <ac:spMkLst>
            <pc:docMk/>
            <pc:sldMk cId="2280519900" sldId="273"/>
            <ac:spMk id="22" creationId="{AC2ED235-E8DF-B565-142C-6101ABCF23FA}"/>
          </ac:spMkLst>
        </pc:spChg>
      </pc:sldChg>
      <pc:sldChg chg="modSp mod">
        <pc:chgData name="신 재하" userId="4dbfe3f9a6c64b0b" providerId="LiveId" clId="{D9599097-8D4B-409C-8811-11C665C1508F}" dt="2022-05-04T04:26:32.466" v="230"/>
        <pc:sldMkLst>
          <pc:docMk/>
          <pc:sldMk cId="537557483" sldId="274"/>
        </pc:sldMkLst>
        <pc:spChg chg="mod">
          <ac:chgData name="신 재하" userId="4dbfe3f9a6c64b0b" providerId="LiveId" clId="{D9599097-8D4B-409C-8811-11C665C1508F}" dt="2022-05-04T04:26:32.466" v="230"/>
          <ac:spMkLst>
            <pc:docMk/>
            <pc:sldMk cId="537557483" sldId="274"/>
            <ac:spMk id="22" creationId="{AC2ED235-E8DF-B565-142C-6101ABCF23FA}"/>
          </ac:spMkLst>
        </pc:spChg>
      </pc:sldChg>
      <pc:sldChg chg="modSp mod">
        <pc:chgData name="신 재하" userId="4dbfe3f9a6c64b0b" providerId="LiveId" clId="{D9599097-8D4B-409C-8811-11C665C1508F}" dt="2022-05-04T04:26:51.697" v="239"/>
        <pc:sldMkLst>
          <pc:docMk/>
          <pc:sldMk cId="576538952" sldId="275"/>
        </pc:sldMkLst>
        <pc:spChg chg="mod">
          <ac:chgData name="신 재하" userId="4dbfe3f9a6c64b0b" providerId="LiveId" clId="{D9599097-8D4B-409C-8811-11C665C1508F}" dt="2022-05-04T04:26:51.697" v="239"/>
          <ac:spMkLst>
            <pc:docMk/>
            <pc:sldMk cId="576538952" sldId="275"/>
            <ac:spMk id="22" creationId="{AC2ED235-E8DF-B565-142C-6101ABCF23FA}"/>
          </ac:spMkLst>
        </pc:spChg>
      </pc:sldChg>
      <pc:sldChg chg="modSp mod modAnim">
        <pc:chgData name="신 재하" userId="4dbfe3f9a6c64b0b" providerId="LiveId" clId="{D9599097-8D4B-409C-8811-11C665C1508F}" dt="2022-05-04T04:40:01.066" v="415"/>
        <pc:sldMkLst>
          <pc:docMk/>
          <pc:sldMk cId="2325228922" sldId="276"/>
        </pc:sldMkLst>
        <pc:spChg chg="mod">
          <ac:chgData name="신 재하" userId="4dbfe3f9a6c64b0b" providerId="LiveId" clId="{D9599097-8D4B-409C-8811-11C665C1508F}" dt="2022-05-04T04:26:39.957" v="238" actId="20577"/>
          <ac:spMkLst>
            <pc:docMk/>
            <pc:sldMk cId="2325228922" sldId="276"/>
            <ac:spMk id="22" creationId="{AC2ED235-E8DF-B565-142C-6101ABCF23FA}"/>
          </ac:spMkLst>
        </pc:spChg>
        <pc:spChg chg="mod">
          <ac:chgData name="신 재하" userId="4dbfe3f9a6c64b0b" providerId="LiveId" clId="{D9599097-8D4B-409C-8811-11C665C1508F}" dt="2022-05-04T04:40:01.066" v="415"/>
          <ac:spMkLst>
            <pc:docMk/>
            <pc:sldMk cId="2325228922" sldId="276"/>
            <ac:spMk id="23" creationId="{643B62C7-DD35-F87A-491D-E8280B9FEB68}"/>
          </ac:spMkLst>
        </pc:spChg>
        <pc:spChg chg="ord">
          <ac:chgData name="신 재하" userId="4dbfe3f9a6c64b0b" providerId="LiveId" clId="{D9599097-8D4B-409C-8811-11C665C1508F}" dt="2022-05-04T04:25:05.637" v="113" actId="167"/>
          <ac:spMkLst>
            <pc:docMk/>
            <pc:sldMk cId="2325228922" sldId="276"/>
            <ac:spMk id="32" creationId="{58D1F6D4-93B6-A802-DBAB-BFA6BE56F918}"/>
          </ac:spMkLst>
        </pc:spChg>
      </pc:sldChg>
      <pc:sldChg chg="modSp mod">
        <pc:chgData name="신 재하" userId="4dbfe3f9a6c64b0b" providerId="LiveId" clId="{D9599097-8D4B-409C-8811-11C665C1508F}" dt="2022-05-04T04:40:08.102" v="434"/>
        <pc:sldMkLst>
          <pc:docMk/>
          <pc:sldMk cId="639502429" sldId="277"/>
        </pc:sldMkLst>
        <pc:spChg chg="mod">
          <ac:chgData name="신 재하" userId="4dbfe3f9a6c64b0b" providerId="LiveId" clId="{D9599097-8D4B-409C-8811-11C665C1508F}" dt="2022-05-04T04:40:08.102" v="434"/>
          <ac:spMkLst>
            <pc:docMk/>
            <pc:sldMk cId="639502429" sldId="277"/>
            <ac:spMk id="23" creationId="{643B62C7-DD35-F87A-491D-E8280B9FEB68}"/>
          </ac:spMkLst>
        </pc:spChg>
      </pc:sldChg>
      <pc:sldChg chg="modSp mod">
        <pc:chgData name="신 재하" userId="4dbfe3f9a6c64b0b" providerId="LiveId" clId="{D9599097-8D4B-409C-8811-11C665C1508F}" dt="2022-05-04T04:40:26.573" v="484"/>
        <pc:sldMkLst>
          <pc:docMk/>
          <pc:sldMk cId="3628517016" sldId="278"/>
        </pc:sldMkLst>
        <pc:spChg chg="mod">
          <ac:chgData name="신 재하" userId="4dbfe3f9a6c64b0b" providerId="LiveId" clId="{D9599097-8D4B-409C-8811-11C665C1508F}" dt="2022-05-04T04:40:26.573" v="484"/>
          <ac:spMkLst>
            <pc:docMk/>
            <pc:sldMk cId="3628517016" sldId="278"/>
            <ac:spMk id="23" creationId="{643B62C7-DD35-F87A-491D-E8280B9FEB68}"/>
          </ac:spMkLst>
        </pc:spChg>
      </pc:sldChg>
      <pc:sldChg chg="modSp mod">
        <pc:chgData name="신 재하" userId="4dbfe3f9a6c64b0b" providerId="LiveId" clId="{D9599097-8D4B-409C-8811-11C665C1508F}" dt="2022-05-04T04:40:33.860" v="489" actId="20577"/>
        <pc:sldMkLst>
          <pc:docMk/>
          <pc:sldMk cId="1550389661" sldId="279"/>
        </pc:sldMkLst>
        <pc:spChg chg="mod">
          <ac:chgData name="신 재하" userId="4dbfe3f9a6c64b0b" providerId="LiveId" clId="{D9599097-8D4B-409C-8811-11C665C1508F}" dt="2022-05-04T04:40:33.860" v="489" actId="20577"/>
          <ac:spMkLst>
            <pc:docMk/>
            <pc:sldMk cId="1550389661" sldId="279"/>
            <ac:spMk id="23" creationId="{643B62C7-DD35-F87A-491D-E8280B9FEB68}"/>
          </ac:spMkLst>
        </pc:spChg>
      </pc:sldChg>
      <pc:sldChg chg="addSp delSp modSp add mod">
        <pc:chgData name="신 재하" userId="4dbfe3f9a6c64b0b" providerId="LiveId" clId="{D9599097-8D4B-409C-8811-11C665C1508F}" dt="2022-05-04T05:29:12.205" v="1987"/>
        <pc:sldMkLst>
          <pc:docMk/>
          <pc:sldMk cId="435903741" sldId="280"/>
        </pc:sldMkLst>
        <pc:spChg chg="mod">
          <ac:chgData name="신 재하" userId="4dbfe3f9a6c64b0b" providerId="LiveId" clId="{D9599097-8D4B-409C-8811-11C665C1508F}" dt="2022-05-04T05:27:04.413" v="1982" actId="1076"/>
          <ac:spMkLst>
            <pc:docMk/>
            <pc:sldMk cId="435903741" sldId="280"/>
            <ac:spMk id="23" creationId="{643B62C7-DD35-F87A-491D-E8280B9FEB68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29" creationId="{6CF994E4-1AE9-51FF-2C09-868FF3B0AEDE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0" creationId="{B6AD94D4-9143-5E3E-0E7A-F953EEF53EB9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1" creationId="{D7B669A2-AB87-8A71-85EC-AD56D9498946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2" creationId="{04795269-344A-DE2D-A4CF-B438DA3CDF23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3" creationId="{13DEB33D-8F5E-7CB8-7217-00EBCDC14336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4" creationId="{A8253DCD-D703-43E5-80D2-C970C1462F95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5" creationId="{CF8F08E7-4E58-AD7A-4AA5-D8B9B0ACA42D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6" creationId="{CA6536B9-AB0E-169E-BB40-0489CEC96E49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7" creationId="{478CC8F1-18A2-7F19-1FA8-9BDE340D29DF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8" creationId="{923D4BC3-F6CA-17CC-397C-24F437382B2E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39" creationId="{CAA3A985-EBD8-27D2-4DB0-CA17FFA524F0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0" creationId="{1A6DAFB6-114D-5558-339B-7E4CEE1E0EFC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1" creationId="{0726F692-D39C-371F-BDD9-EB3E83EFDF72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2" creationId="{8829E365-66DC-D856-FFC5-35F10110E857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3" creationId="{F27E572B-F27B-0D6B-158C-715EA7E6A6EB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4" creationId="{DE3ED8FF-52BE-F8B8-B3D0-0E9B78D69860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5" creationId="{C2A896F4-54CC-083B-D310-64B95C42271E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6" creationId="{709F8377-4492-86C8-95CF-EFDB582C0608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7" creationId="{2B5B60F9-EEF3-21ED-16F9-A38894C183ED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8" creationId="{93CA399E-3BFE-03B0-F19E-1D68BDE63CDB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49" creationId="{8CB00746-5BD9-5034-B874-6E27CA21D7B9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50" creationId="{5C8307C1-1FCF-F8C3-EC75-0F1B44515C88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51" creationId="{1755A6B1-E739-978F-E48A-2160227039D7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52" creationId="{1FB7A306-6008-2EDC-52F0-1AE58F80B8EF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53" creationId="{31246171-F93B-2EB0-6182-073FDEACA300}"/>
          </ac:spMkLst>
        </pc:spChg>
        <pc:spChg chg="add mod">
          <ac:chgData name="신 재하" userId="4dbfe3f9a6c64b0b" providerId="LiveId" clId="{D9599097-8D4B-409C-8811-11C665C1508F}" dt="2022-05-04T05:27:21.597" v="1985" actId="1076"/>
          <ac:spMkLst>
            <pc:docMk/>
            <pc:sldMk cId="435903741" sldId="280"/>
            <ac:spMk id="54" creationId="{F793207B-6DC0-60AC-1E31-52A4510884D8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55" creationId="{D884F113-A9C9-F56B-6FCF-77BC902B0DB8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56" creationId="{C5481A6C-D20D-7FFE-C822-F7557BF37034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57" creationId="{5C363EDF-F1B1-8F91-E097-E6D74561122B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58" creationId="{FF0BE1B7-9B53-5CC0-BEDC-62CB20C637B1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59" creationId="{3B04C2ED-1B90-A47A-DA56-9DF99FF0FB90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0" creationId="{D641F2B1-CE89-D817-6D82-A34C225D9DC1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1" creationId="{AD1D90B3-AE11-2F65-FFD6-AF683424EFAA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2" creationId="{2B3315EE-39F7-A3F2-BCF6-59A30A958AA6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3" creationId="{E0587AC9-669C-1B01-58E8-963E165F442C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4" creationId="{E62611B5-F200-25AC-DAD3-C4C503C3AEA4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5" creationId="{E9CDB065-DB61-D378-9668-24B190EAAD49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6" creationId="{08ED17F9-3BAC-FC8F-73A0-52A0759C1CD2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7" creationId="{D53E1381-267E-5393-B5FA-72B5847C34CA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8" creationId="{19216D2C-F4CB-A452-779F-035A3FC5992B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69" creationId="{D965DB39-878A-E49F-0710-C38208555D9F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0" creationId="{99B1B7BF-9FB9-234A-8D73-A16EAB693235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1" creationId="{A60519C6-343D-3ED8-21C1-32809DE5D21E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2" creationId="{489A2596-688B-328C-13C5-C404FE201830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3" creationId="{30D437B5-BF3F-1F25-F2CF-32333E97E55B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4" creationId="{BF715A07-93F5-06BB-5342-77C5E3836193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5" creationId="{496EE293-DFC9-5B80-EC54-702CD3739892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6" creationId="{663AF94E-4DBE-F83C-48C4-9E51D86D037C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7" creationId="{204BE15B-43BD-0D64-DDE5-69879CF0019D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8" creationId="{98F620FA-1EBD-6078-7CB7-F6FC0D7CF92C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79" creationId="{5379C0D6-C4CA-8DA2-BD70-193B464F9F01}"/>
          </ac:spMkLst>
        </pc:spChg>
        <pc:spChg chg="add del mod">
          <ac:chgData name="신 재하" userId="4dbfe3f9a6c64b0b" providerId="LiveId" clId="{D9599097-8D4B-409C-8811-11C665C1508F}" dt="2022-05-04T05:29:12.205" v="1987"/>
          <ac:spMkLst>
            <pc:docMk/>
            <pc:sldMk cId="435903741" sldId="280"/>
            <ac:spMk id="80" creationId="{4C33FA28-5E0B-E62A-2CBC-1932055B9408}"/>
          </ac:spMkLst>
        </pc:spChg>
      </pc:sldChg>
      <pc:sldChg chg="del">
        <pc:chgData name="신 재하" userId="4dbfe3f9a6c64b0b" providerId="LiveId" clId="{D9599097-8D4B-409C-8811-11C665C1508F}" dt="2022-05-04T04:40:37.160" v="490" actId="47"/>
        <pc:sldMkLst>
          <pc:docMk/>
          <pc:sldMk cId="2596980384" sldId="280"/>
        </pc:sldMkLst>
      </pc:sldChg>
      <pc:sldChg chg="modSp add mod">
        <pc:chgData name="신 재하" userId="4dbfe3f9a6c64b0b" providerId="LiveId" clId="{D9599097-8D4B-409C-8811-11C665C1508F}" dt="2022-05-04T05:30:32.866" v="2197" actId="1076"/>
        <pc:sldMkLst>
          <pc:docMk/>
          <pc:sldMk cId="1399480531" sldId="281"/>
        </pc:sldMkLst>
        <pc:spChg chg="mod">
          <ac:chgData name="신 재하" userId="4dbfe3f9a6c64b0b" providerId="LiveId" clId="{D9599097-8D4B-409C-8811-11C665C1508F}" dt="2022-05-04T05:30:32.866" v="2197" actId="1076"/>
          <ac:spMkLst>
            <pc:docMk/>
            <pc:sldMk cId="1399480531" sldId="281"/>
            <ac:spMk id="23" creationId="{643B62C7-DD35-F87A-491D-E8280B9FEB68}"/>
          </ac:spMkLst>
        </pc:spChg>
      </pc:sldChg>
      <pc:sldChg chg="addSp delSp modSp add mod">
        <pc:chgData name="신 재하" userId="4dbfe3f9a6c64b0b" providerId="LiveId" clId="{D9599097-8D4B-409C-8811-11C665C1508F}" dt="2022-05-04T05:36:11.850" v="2970" actId="1076"/>
        <pc:sldMkLst>
          <pc:docMk/>
          <pc:sldMk cId="4240142702" sldId="282"/>
        </pc:sldMkLst>
        <pc:spChg chg="mod">
          <ac:chgData name="신 재하" userId="4dbfe3f9a6c64b0b" providerId="LiveId" clId="{D9599097-8D4B-409C-8811-11C665C1508F}" dt="2022-05-04T05:35:43.547" v="2968"/>
          <ac:spMkLst>
            <pc:docMk/>
            <pc:sldMk cId="4240142702" sldId="282"/>
            <ac:spMk id="6" creationId="{F0071731-F81C-D9D6-D4E4-574EF87502A9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1" creationId="{EB9C12F9-FE72-52EE-C4FA-38E856FAD04E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3" creationId="{E4FE871E-23C8-4649-F19D-F5969B3F74CA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4" creationId="{7059B26D-54A2-C262-FF6C-15C9A9299CB5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5" creationId="{0626D317-F5CE-DF1B-05E4-65B7DF634698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6" creationId="{A4668D50-01F7-D6A5-5D42-C890EE9B11B2}"/>
          </ac:spMkLst>
        </pc:spChg>
        <pc:spChg chg="add mod">
          <ac:chgData name="신 재하" userId="4dbfe3f9a6c64b0b" providerId="LiveId" clId="{D9599097-8D4B-409C-8811-11C665C1508F}" dt="2022-05-04T05:36:11.850" v="2970" actId="1076"/>
          <ac:spMkLst>
            <pc:docMk/>
            <pc:sldMk cId="4240142702" sldId="282"/>
            <ac:spMk id="37" creationId="{6ED4F131-C528-C5C4-F76B-474B0885EDD7}"/>
          </ac:spMkLst>
        </pc:spChg>
        <pc:graphicFrameChg chg="del">
          <ac:chgData name="신 재하" userId="4dbfe3f9a6c64b0b" providerId="LiveId" clId="{D9599097-8D4B-409C-8811-11C665C1508F}" dt="2022-05-04T05:33:59.625" v="2669" actId="478"/>
          <ac:graphicFrameMkLst>
            <pc:docMk/>
            <pc:sldMk cId="4240142702" sldId="282"/>
            <ac:graphicFrameMk id="29" creationId="{DE31BE25-D3D1-6DD2-330E-F4D06F0A4CC9}"/>
          </ac:graphicFrameMkLst>
        </pc:graphicFrameChg>
        <pc:picChg chg="add mod">
          <ac:chgData name="신 재하" userId="4dbfe3f9a6c64b0b" providerId="LiveId" clId="{D9599097-8D4B-409C-8811-11C665C1508F}" dt="2022-05-04T05:36:11.850" v="2970" actId="1076"/>
          <ac:picMkLst>
            <pc:docMk/>
            <pc:sldMk cId="4240142702" sldId="282"/>
            <ac:picMk id="30" creationId="{44E3838C-6919-DC65-9998-3013FCEDD5BA}"/>
          </ac:picMkLst>
        </pc:picChg>
        <pc:picChg chg="add mod">
          <ac:chgData name="신 재하" userId="4dbfe3f9a6c64b0b" providerId="LiveId" clId="{D9599097-8D4B-409C-8811-11C665C1508F}" dt="2022-05-04T05:36:11.850" v="2970" actId="1076"/>
          <ac:picMkLst>
            <pc:docMk/>
            <pc:sldMk cId="4240142702" sldId="282"/>
            <ac:picMk id="32" creationId="{2EF9C1B2-0D48-CC32-8C98-D918210654A8}"/>
          </ac:picMkLst>
        </pc:picChg>
      </pc:sldChg>
      <pc:sldChg chg="modSp mod">
        <pc:chgData name="신 재하" userId="4dbfe3f9a6c64b0b" providerId="LiveId" clId="{D9599097-8D4B-409C-8811-11C665C1508F}" dt="2022-05-05T07:44:46.844" v="3736" actId="404"/>
        <pc:sldMkLst>
          <pc:docMk/>
          <pc:sldMk cId="3934260155" sldId="283"/>
        </pc:sldMkLst>
        <pc:spChg chg="mod">
          <ac:chgData name="신 재하" userId="4dbfe3f9a6c64b0b" providerId="LiveId" clId="{D9599097-8D4B-409C-8811-11C665C1508F}" dt="2022-05-05T07:44:46.844" v="3736" actId="404"/>
          <ac:spMkLst>
            <pc:docMk/>
            <pc:sldMk cId="3934260155" sldId="283"/>
            <ac:spMk id="41" creationId="{3E774D1B-908B-58F8-81A3-1D53AB56AF55}"/>
          </ac:spMkLst>
        </pc:spChg>
      </pc:sldChg>
      <pc:sldChg chg="addSp delSp modSp add del mod">
        <pc:chgData name="신 재하" userId="4dbfe3f9a6c64b0b" providerId="LiveId" clId="{D9599097-8D4B-409C-8811-11C665C1508F}" dt="2022-05-05T04:29:36.631" v="3048" actId="47"/>
        <pc:sldMkLst>
          <pc:docMk/>
          <pc:sldMk cId="3165554532" sldId="295"/>
        </pc:sldMkLst>
        <pc:spChg chg="add mod">
          <ac:chgData name="신 재하" userId="4dbfe3f9a6c64b0b" providerId="LiveId" clId="{D9599097-8D4B-409C-8811-11C665C1508F}" dt="2022-05-05T04:28:44.637" v="3033" actId="1076"/>
          <ac:spMkLst>
            <pc:docMk/>
            <pc:sldMk cId="3165554532" sldId="295"/>
            <ac:spMk id="6" creationId="{F6CFCF86-0883-1EEF-FED6-9CDB70F2E9E0}"/>
          </ac:spMkLst>
        </pc:spChg>
        <pc:spChg chg="del">
          <ac:chgData name="신 재하" userId="4dbfe3f9a6c64b0b" providerId="LiveId" clId="{D9599097-8D4B-409C-8811-11C665C1508F}" dt="2022-05-05T04:27:10.523" v="2981" actId="478"/>
          <ac:spMkLst>
            <pc:docMk/>
            <pc:sldMk cId="3165554532" sldId="295"/>
            <ac:spMk id="23" creationId="{643B62C7-DD35-F87A-491D-E8280B9FEB68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29" creationId="{6CF994E4-1AE9-51FF-2C09-868FF3B0AEDE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0" creationId="{B6AD94D4-9143-5E3E-0E7A-F953EEF53EB9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1" creationId="{D7B669A2-AB87-8A71-85EC-AD56D9498946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2" creationId="{04795269-344A-DE2D-A4CF-B438DA3CDF23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3" creationId="{13DEB33D-8F5E-7CB8-7217-00EBCDC14336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4" creationId="{A8253DCD-D703-43E5-80D2-C970C1462F95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5" creationId="{CF8F08E7-4E58-AD7A-4AA5-D8B9B0ACA42D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6" creationId="{CA6536B9-AB0E-169E-BB40-0489CEC96E49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7" creationId="{478CC8F1-18A2-7F19-1FA8-9BDE340D29DF}"/>
          </ac:spMkLst>
        </pc:spChg>
        <pc:spChg chg="del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8" creationId="{923D4BC3-F6CA-17CC-397C-24F437382B2E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39" creationId="{CAA3A985-EBD8-27D2-4DB0-CA17FFA524F0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0" creationId="{1A6DAFB6-114D-5558-339B-7E4CEE1E0EFC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1" creationId="{0726F692-D39C-371F-BDD9-EB3E83EFDF72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2" creationId="{8829E365-66DC-D856-FFC5-35F10110E857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3" creationId="{F27E572B-F27B-0D6B-158C-715EA7E6A6EB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4" creationId="{DE3ED8FF-52BE-F8B8-B3D0-0E9B78D69860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5" creationId="{C2A896F4-54CC-083B-D310-64B95C42271E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6" creationId="{709F8377-4492-86C8-95CF-EFDB582C0608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7" creationId="{2B5B60F9-EEF3-21ED-16F9-A38894C183ED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8" creationId="{93CA399E-3BFE-03B0-F19E-1D68BDE63CDB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49" creationId="{8CB00746-5BD9-5034-B874-6E27CA21D7B9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50" creationId="{5C8307C1-1FCF-F8C3-EC75-0F1B44515C88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51" creationId="{1755A6B1-E739-978F-E48A-2160227039D7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52" creationId="{1FB7A306-6008-2EDC-52F0-1AE58F80B8EF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53" creationId="{31246171-F93B-2EB0-6182-073FDEACA300}"/>
          </ac:spMkLst>
        </pc:spChg>
        <pc:spChg chg="del mod">
          <ac:chgData name="신 재하" userId="4dbfe3f9a6c64b0b" providerId="LiveId" clId="{D9599097-8D4B-409C-8811-11C665C1508F}" dt="2022-05-05T04:27:07.679" v="2980" actId="478"/>
          <ac:spMkLst>
            <pc:docMk/>
            <pc:sldMk cId="3165554532" sldId="295"/>
            <ac:spMk id="54" creationId="{F793207B-6DC0-60AC-1E31-52A4510884D8}"/>
          </ac:spMkLst>
        </pc:spChg>
        <pc:spChg chg="add mod">
          <ac:chgData name="신 재하" userId="4dbfe3f9a6c64b0b" providerId="LiveId" clId="{D9599097-8D4B-409C-8811-11C665C1508F}" dt="2022-05-05T04:27:47.255" v="2989" actId="1076"/>
          <ac:spMkLst>
            <pc:docMk/>
            <pc:sldMk cId="3165554532" sldId="295"/>
            <ac:spMk id="55" creationId="{697232AA-F0F1-0645-B0DA-6D4EBB9577D9}"/>
          </ac:spMkLst>
        </pc:spChg>
        <pc:spChg chg="add mod">
          <ac:chgData name="신 재하" userId="4dbfe3f9a6c64b0b" providerId="LiveId" clId="{D9599097-8D4B-409C-8811-11C665C1508F}" dt="2022-05-05T04:27:47.255" v="2989" actId="1076"/>
          <ac:spMkLst>
            <pc:docMk/>
            <pc:sldMk cId="3165554532" sldId="295"/>
            <ac:spMk id="56" creationId="{1399DFC6-0FC6-A871-BFE2-02BE28D29E83}"/>
          </ac:spMkLst>
        </pc:spChg>
        <pc:spChg chg="add mod">
          <ac:chgData name="신 재하" userId="4dbfe3f9a6c64b0b" providerId="LiveId" clId="{D9599097-8D4B-409C-8811-11C665C1508F}" dt="2022-05-05T04:27:47.255" v="2989" actId="1076"/>
          <ac:spMkLst>
            <pc:docMk/>
            <pc:sldMk cId="3165554532" sldId="295"/>
            <ac:spMk id="57" creationId="{096A8CA0-DDB8-18A0-890C-0A7B284757EC}"/>
          </ac:spMkLst>
        </pc:spChg>
        <pc:spChg chg="add mod">
          <ac:chgData name="신 재하" userId="4dbfe3f9a6c64b0b" providerId="LiveId" clId="{D9599097-8D4B-409C-8811-11C665C1508F}" dt="2022-05-05T04:27:39.510" v="2987" actId="1076"/>
          <ac:spMkLst>
            <pc:docMk/>
            <pc:sldMk cId="3165554532" sldId="295"/>
            <ac:spMk id="58" creationId="{27E7843D-17E5-A683-5D57-3036AE357C58}"/>
          </ac:spMkLst>
        </pc:spChg>
        <pc:spChg chg="add mod">
          <ac:chgData name="신 재하" userId="4dbfe3f9a6c64b0b" providerId="LiveId" clId="{D9599097-8D4B-409C-8811-11C665C1508F}" dt="2022-05-05T04:27:17.868" v="2982"/>
          <ac:spMkLst>
            <pc:docMk/>
            <pc:sldMk cId="3165554532" sldId="295"/>
            <ac:spMk id="59" creationId="{CDA98BCB-4CEC-0256-10AC-E412D7D947B4}"/>
          </ac:spMkLst>
        </pc:spChg>
        <pc:spChg chg="add mod">
          <ac:chgData name="신 재하" userId="4dbfe3f9a6c64b0b" providerId="LiveId" clId="{D9599097-8D4B-409C-8811-11C665C1508F}" dt="2022-05-05T04:27:44.042" v="2988" actId="1076"/>
          <ac:spMkLst>
            <pc:docMk/>
            <pc:sldMk cId="3165554532" sldId="295"/>
            <ac:spMk id="60" creationId="{8D581876-7260-D8E0-8CA5-AFBF43A57599}"/>
          </ac:spMkLst>
        </pc:spChg>
        <pc:spChg chg="add mod">
          <ac:chgData name="신 재하" userId="4dbfe3f9a6c64b0b" providerId="LiveId" clId="{D9599097-8D4B-409C-8811-11C665C1508F}" dt="2022-05-05T04:27:17.868" v="2982"/>
          <ac:spMkLst>
            <pc:docMk/>
            <pc:sldMk cId="3165554532" sldId="295"/>
            <ac:spMk id="61" creationId="{2486D619-4BA8-3E0E-54C8-13324B33F991}"/>
          </ac:spMkLst>
        </pc:spChg>
        <pc:spChg chg="add mod">
          <ac:chgData name="신 재하" userId="4dbfe3f9a6c64b0b" providerId="LiveId" clId="{D9599097-8D4B-409C-8811-11C665C1508F}" dt="2022-05-05T04:28:46.548" v="3034" actId="1076"/>
          <ac:spMkLst>
            <pc:docMk/>
            <pc:sldMk cId="3165554532" sldId="295"/>
            <ac:spMk id="62" creationId="{D87EC4BB-436D-0A92-4FB2-53962B6334F1}"/>
          </ac:spMkLst>
        </pc:spChg>
      </pc:sldChg>
      <pc:sldChg chg="add del">
        <pc:chgData name="신 재하" userId="4dbfe3f9a6c64b0b" providerId="LiveId" clId="{D9599097-8D4B-409C-8811-11C665C1508F}" dt="2022-05-05T04:29:37.859" v="3049" actId="47"/>
        <pc:sldMkLst>
          <pc:docMk/>
          <pc:sldMk cId="262825779" sldId="296"/>
        </pc:sldMkLst>
      </pc:sldChg>
      <pc:sldChg chg="addSp delSp modSp add mod modTransition">
        <pc:chgData name="신 재하" userId="4dbfe3f9a6c64b0b" providerId="LiveId" clId="{D9599097-8D4B-409C-8811-11C665C1508F}" dt="2022-05-05T04:57:05.303" v="3342" actId="478"/>
        <pc:sldMkLst>
          <pc:docMk/>
          <pc:sldMk cId="3313331244" sldId="297"/>
        </pc:sldMkLst>
        <pc:spChg chg="mod">
          <ac:chgData name="신 재하" userId="4dbfe3f9a6c64b0b" providerId="LiveId" clId="{D9599097-8D4B-409C-8811-11C665C1508F}" dt="2022-05-05T04:35:39.888" v="3118" actId="2085"/>
          <ac:spMkLst>
            <pc:docMk/>
            <pc:sldMk cId="3313331244" sldId="297"/>
            <ac:spMk id="6" creationId="{F6CFCF86-0883-1EEF-FED6-9CDB70F2E9E0}"/>
          </ac:spMkLst>
        </pc:spChg>
        <pc:spChg chg="add mod">
          <ac:chgData name="신 재하" userId="4dbfe3f9a6c64b0b" providerId="LiveId" clId="{D9599097-8D4B-409C-8811-11C665C1508F}" dt="2022-05-05T04:36:27.322" v="3126" actId="1076"/>
          <ac:spMkLst>
            <pc:docMk/>
            <pc:sldMk cId="3313331244" sldId="297"/>
            <ac:spMk id="7" creationId="{3AEEC236-0565-D9D2-8FC4-FD36D918AE15}"/>
          </ac:spMkLst>
        </pc:spChg>
        <pc:spChg chg="add mod">
          <ac:chgData name="신 재하" userId="4dbfe3f9a6c64b0b" providerId="LiveId" clId="{D9599097-8D4B-409C-8811-11C665C1508F}" dt="2022-05-05T04:49:54.687" v="3185" actId="1076"/>
          <ac:spMkLst>
            <pc:docMk/>
            <pc:sldMk cId="3313331244" sldId="297"/>
            <ac:spMk id="12" creationId="{D2DDD240-9FCA-18D2-98C9-9FC9D7DF9C61}"/>
          </ac:spMkLst>
        </pc:spChg>
        <pc:spChg chg="mod">
          <ac:chgData name="신 재하" userId="4dbfe3f9a6c64b0b" providerId="LiveId" clId="{D9599097-8D4B-409C-8811-11C665C1508F}" dt="2022-05-05T04:57:03.364" v="3341" actId="1076"/>
          <ac:spMkLst>
            <pc:docMk/>
            <pc:sldMk cId="3313331244" sldId="297"/>
            <ac:spMk id="22" creationId="{AC2ED235-E8DF-B565-142C-6101ABCF23FA}"/>
          </ac:spMkLst>
        </pc:spChg>
        <pc:spChg chg="add mod">
          <ac:chgData name="신 재하" userId="4dbfe3f9a6c64b0b" providerId="LiveId" clId="{D9599097-8D4B-409C-8811-11C665C1508F}" dt="2022-05-05T04:35:39.888" v="3118" actId="2085"/>
          <ac:spMkLst>
            <pc:docMk/>
            <pc:sldMk cId="3313331244" sldId="297"/>
            <ac:spMk id="29" creationId="{064E2155-3D87-9133-05A7-F5E313813F34}"/>
          </ac:spMkLst>
        </pc:spChg>
        <pc:spChg chg="add mod">
          <ac:chgData name="신 재하" userId="4dbfe3f9a6c64b0b" providerId="LiveId" clId="{D9599097-8D4B-409C-8811-11C665C1508F}" dt="2022-05-05T04:35:39.888" v="3118" actId="2085"/>
          <ac:spMkLst>
            <pc:docMk/>
            <pc:sldMk cId="3313331244" sldId="297"/>
            <ac:spMk id="30" creationId="{2B7DD087-47F2-8637-1A61-CFC65E664977}"/>
          </ac:spMkLst>
        </pc:spChg>
        <pc:spChg chg="add mod">
          <ac:chgData name="신 재하" userId="4dbfe3f9a6c64b0b" providerId="LiveId" clId="{D9599097-8D4B-409C-8811-11C665C1508F}" dt="2022-05-05T04:44:26.654" v="3163" actId="1076"/>
          <ac:spMkLst>
            <pc:docMk/>
            <pc:sldMk cId="3313331244" sldId="297"/>
            <ac:spMk id="31" creationId="{1C4BEE3C-BE37-836A-F8D0-07627CF45A38}"/>
          </ac:spMkLst>
        </pc:spChg>
        <pc:spChg chg="mod">
          <ac:chgData name="신 재하" userId="4dbfe3f9a6c64b0b" providerId="LiveId" clId="{D9599097-8D4B-409C-8811-11C665C1508F}" dt="2022-05-05T04:32:50.833" v="3092" actId="1035"/>
          <ac:spMkLst>
            <pc:docMk/>
            <pc:sldMk cId="3313331244" sldId="297"/>
            <ac:spMk id="55" creationId="{697232AA-F0F1-0645-B0DA-6D4EBB9577D9}"/>
          </ac:spMkLst>
        </pc:spChg>
        <pc:spChg chg="mod">
          <ac:chgData name="신 재하" userId="4dbfe3f9a6c64b0b" providerId="LiveId" clId="{D9599097-8D4B-409C-8811-11C665C1508F}" dt="2022-05-05T04:32:50.833" v="3092" actId="1035"/>
          <ac:spMkLst>
            <pc:docMk/>
            <pc:sldMk cId="3313331244" sldId="297"/>
            <ac:spMk id="56" creationId="{1399DFC6-0FC6-A871-BFE2-02BE28D29E83}"/>
          </ac:spMkLst>
        </pc:spChg>
        <pc:spChg chg="mod">
          <ac:chgData name="신 재하" userId="4dbfe3f9a6c64b0b" providerId="LiveId" clId="{D9599097-8D4B-409C-8811-11C665C1508F}" dt="2022-05-05T04:32:50.833" v="3092" actId="1035"/>
          <ac:spMkLst>
            <pc:docMk/>
            <pc:sldMk cId="3313331244" sldId="297"/>
            <ac:spMk id="57" creationId="{096A8CA0-DDB8-18A0-890C-0A7B284757EC}"/>
          </ac:spMkLst>
        </pc:spChg>
        <pc:spChg chg="del mod">
          <ac:chgData name="신 재하" userId="4dbfe3f9a6c64b0b" providerId="LiveId" clId="{D9599097-8D4B-409C-8811-11C665C1508F}" dt="2022-05-05T04:57:05.303" v="3342" actId="478"/>
          <ac:spMkLst>
            <pc:docMk/>
            <pc:sldMk cId="3313331244" sldId="297"/>
            <ac:spMk id="58" creationId="{27E7843D-17E5-A683-5D57-3036AE357C58}"/>
          </ac:spMkLst>
        </pc:spChg>
        <pc:spChg chg="del mod">
          <ac:chgData name="신 재하" userId="4dbfe3f9a6c64b0b" providerId="LiveId" clId="{D9599097-8D4B-409C-8811-11C665C1508F}" dt="2022-05-05T04:57:05.303" v="3342" actId="478"/>
          <ac:spMkLst>
            <pc:docMk/>
            <pc:sldMk cId="3313331244" sldId="297"/>
            <ac:spMk id="59" creationId="{CDA98BCB-4CEC-0256-10AC-E412D7D947B4}"/>
          </ac:spMkLst>
        </pc:spChg>
        <pc:spChg chg="del mod">
          <ac:chgData name="신 재하" userId="4dbfe3f9a6c64b0b" providerId="LiveId" clId="{D9599097-8D4B-409C-8811-11C665C1508F}" dt="2022-05-05T04:57:05.303" v="3342" actId="478"/>
          <ac:spMkLst>
            <pc:docMk/>
            <pc:sldMk cId="3313331244" sldId="297"/>
            <ac:spMk id="60" creationId="{8D581876-7260-D8E0-8CA5-AFBF43A57599}"/>
          </ac:spMkLst>
        </pc:spChg>
        <pc:spChg chg="del mod">
          <ac:chgData name="신 재하" userId="4dbfe3f9a6c64b0b" providerId="LiveId" clId="{D9599097-8D4B-409C-8811-11C665C1508F}" dt="2022-05-05T04:57:05.303" v="3342" actId="478"/>
          <ac:spMkLst>
            <pc:docMk/>
            <pc:sldMk cId="3313331244" sldId="297"/>
            <ac:spMk id="61" creationId="{2486D619-4BA8-3E0E-54C8-13324B33F991}"/>
          </ac:spMkLst>
        </pc:spChg>
        <pc:spChg chg="mod">
          <ac:chgData name="신 재하" userId="4dbfe3f9a6c64b0b" providerId="LiveId" clId="{D9599097-8D4B-409C-8811-11C665C1508F}" dt="2022-05-05T04:35:39.888" v="3118" actId="2085"/>
          <ac:spMkLst>
            <pc:docMk/>
            <pc:sldMk cId="3313331244" sldId="297"/>
            <ac:spMk id="62" creationId="{D87EC4BB-436D-0A92-4FB2-53962B6334F1}"/>
          </ac:spMkLst>
        </pc:spChg>
        <pc:picChg chg="add del mod">
          <ac:chgData name="신 재하" userId="4dbfe3f9a6c64b0b" providerId="LiveId" clId="{D9599097-8D4B-409C-8811-11C665C1508F}" dt="2022-05-05T04:49:36.104" v="3176" actId="478"/>
          <ac:picMkLst>
            <pc:docMk/>
            <pc:sldMk cId="3313331244" sldId="297"/>
            <ac:picMk id="9" creationId="{4BAFA695-5F3A-4C31-014B-CAD3EB72F558}"/>
          </ac:picMkLst>
        </pc:picChg>
        <pc:cxnChg chg="add del">
          <ac:chgData name="신 재하" userId="4dbfe3f9a6c64b0b" providerId="LiveId" clId="{D9599097-8D4B-409C-8811-11C665C1508F}" dt="2022-05-05T04:48:55.872" v="3165" actId="478"/>
          <ac:cxnSpMkLst>
            <pc:docMk/>
            <pc:sldMk cId="3313331244" sldId="297"/>
            <ac:cxnSpMk id="11" creationId="{19BA6DAA-29AD-973F-9AC4-85511E0E0CDD}"/>
          </ac:cxnSpMkLst>
        </pc:cxnChg>
      </pc:sldChg>
      <pc:sldChg chg="add del">
        <pc:chgData name="신 재하" userId="4dbfe3f9a6c64b0b" providerId="LiveId" clId="{D9599097-8D4B-409C-8811-11C665C1508F}" dt="2022-05-05T04:31:36.780" v="3077" actId="47"/>
        <pc:sldMkLst>
          <pc:docMk/>
          <pc:sldMk cId="486939664" sldId="298"/>
        </pc:sldMkLst>
      </pc:sldChg>
      <pc:sldChg chg="addSp delSp modSp add mod modTransition">
        <pc:chgData name="신 재하" userId="4dbfe3f9a6c64b0b" providerId="LiveId" clId="{D9599097-8D4B-409C-8811-11C665C1508F}" dt="2022-05-05T04:57:00.222" v="3339" actId="478"/>
        <pc:sldMkLst>
          <pc:docMk/>
          <pc:sldMk cId="900727154" sldId="298"/>
        </pc:sldMkLst>
        <pc:spChg chg="mod">
          <ac:chgData name="신 재하" userId="4dbfe3f9a6c64b0b" providerId="LiveId" clId="{D9599097-8D4B-409C-8811-11C665C1508F}" dt="2022-05-05T04:35:46.829" v="3119" actId="2085"/>
          <ac:spMkLst>
            <pc:docMk/>
            <pc:sldMk cId="900727154" sldId="298"/>
            <ac:spMk id="6" creationId="{F6CFCF86-0883-1EEF-FED6-9CDB70F2E9E0}"/>
          </ac:spMkLst>
        </pc:spChg>
        <pc:spChg chg="mod">
          <ac:chgData name="신 재하" userId="4dbfe3f9a6c64b0b" providerId="LiveId" clId="{D9599097-8D4B-409C-8811-11C665C1508F}" dt="2022-05-05T04:35:46.829" v="3119" actId="2085"/>
          <ac:spMkLst>
            <pc:docMk/>
            <pc:sldMk cId="900727154" sldId="298"/>
            <ac:spMk id="29" creationId="{064E2155-3D87-9133-05A7-F5E313813F34}"/>
          </ac:spMkLst>
        </pc:spChg>
        <pc:spChg chg="mod">
          <ac:chgData name="신 재하" userId="4dbfe3f9a6c64b0b" providerId="LiveId" clId="{D9599097-8D4B-409C-8811-11C665C1508F}" dt="2022-05-05T04:35:46.829" v="3119" actId="2085"/>
          <ac:spMkLst>
            <pc:docMk/>
            <pc:sldMk cId="900727154" sldId="298"/>
            <ac:spMk id="30" creationId="{2B7DD087-47F2-8637-1A61-CFC65E664977}"/>
          </ac:spMkLst>
        </pc:spChg>
        <pc:spChg chg="add mod">
          <ac:chgData name="신 재하" userId="4dbfe3f9a6c64b0b" providerId="LiveId" clId="{D9599097-8D4B-409C-8811-11C665C1508F}" dt="2022-05-05T04:36:29.516" v="3127"/>
          <ac:spMkLst>
            <pc:docMk/>
            <pc:sldMk cId="900727154" sldId="298"/>
            <ac:spMk id="31" creationId="{7268A6A5-1664-BB52-4D73-ECFEEAD4F1FC}"/>
          </ac:spMkLst>
        </pc:spChg>
        <pc:spChg chg="add mod ord">
          <ac:chgData name="신 재하" userId="4dbfe3f9a6c64b0b" providerId="LiveId" clId="{D9599097-8D4B-409C-8811-11C665C1508F}" dt="2022-05-05T04:52:56.496" v="3277" actId="166"/>
          <ac:spMkLst>
            <pc:docMk/>
            <pc:sldMk cId="900727154" sldId="298"/>
            <ac:spMk id="32" creationId="{A3B72E78-712C-4A43-2CBC-9A133A9EE526}"/>
          </ac:spMkLst>
        </pc:spChg>
        <pc:spChg chg="add mod">
          <ac:chgData name="신 재하" userId="4dbfe3f9a6c64b0b" providerId="LiveId" clId="{D9599097-8D4B-409C-8811-11C665C1508F}" dt="2022-05-05T04:51:51.332" v="3259" actId="1076"/>
          <ac:spMkLst>
            <pc:docMk/>
            <pc:sldMk cId="900727154" sldId="298"/>
            <ac:spMk id="33" creationId="{4AEE0B0E-B813-21CA-E302-63431204A9C6}"/>
          </ac:spMkLst>
        </pc:spChg>
        <pc:spChg chg="mod">
          <ac:chgData name="신 재하" userId="4dbfe3f9a6c64b0b" providerId="LiveId" clId="{D9599097-8D4B-409C-8811-11C665C1508F}" dt="2022-05-05T04:32:41.887" v="3091" actId="1036"/>
          <ac:spMkLst>
            <pc:docMk/>
            <pc:sldMk cId="900727154" sldId="298"/>
            <ac:spMk id="55" creationId="{697232AA-F0F1-0645-B0DA-6D4EBB9577D9}"/>
          </ac:spMkLst>
        </pc:spChg>
        <pc:spChg chg="mod">
          <ac:chgData name="신 재하" userId="4dbfe3f9a6c64b0b" providerId="LiveId" clId="{D9599097-8D4B-409C-8811-11C665C1508F}" dt="2022-05-05T04:32:41.887" v="3091" actId="1036"/>
          <ac:spMkLst>
            <pc:docMk/>
            <pc:sldMk cId="900727154" sldId="298"/>
            <ac:spMk id="56" creationId="{1399DFC6-0FC6-A871-BFE2-02BE28D29E83}"/>
          </ac:spMkLst>
        </pc:spChg>
        <pc:spChg chg="mod">
          <ac:chgData name="신 재하" userId="4dbfe3f9a6c64b0b" providerId="LiveId" clId="{D9599097-8D4B-409C-8811-11C665C1508F}" dt="2022-05-05T04:32:41.887" v="3091" actId="1036"/>
          <ac:spMkLst>
            <pc:docMk/>
            <pc:sldMk cId="900727154" sldId="298"/>
            <ac:spMk id="57" creationId="{096A8CA0-DDB8-18A0-890C-0A7B284757EC}"/>
          </ac:spMkLst>
        </pc:spChg>
        <pc:spChg chg="del">
          <ac:chgData name="신 재하" userId="4dbfe3f9a6c64b0b" providerId="LiveId" clId="{D9599097-8D4B-409C-8811-11C665C1508F}" dt="2022-05-05T04:57:00.222" v="3339" actId="478"/>
          <ac:spMkLst>
            <pc:docMk/>
            <pc:sldMk cId="900727154" sldId="298"/>
            <ac:spMk id="58" creationId="{27E7843D-17E5-A683-5D57-3036AE357C58}"/>
          </ac:spMkLst>
        </pc:spChg>
        <pc:spChg chg="del">
          <ac:chgData name="신 재하" userId="4dbfe3f9a6c64b0b" providerId="LiveId" clId="{D9599097-8D4B-409C-8811-11C665C1508F}" dt="2022-05-05T04:57:00.222" v="3339" actId="478"/>
          <ac:spMkLst>
            <pc:docMk/>
            <pc:sldMk cId="900727154" sldId="298"/>
            <ac:spMk id="59" creationId="{CDA98BCB-4CEC-0256-10AC-E412D7D947B4}"/>
          </ac:spMkLst>
        </pc:spChg>
        <pc:spChg chg="mod">
          <ac:chgData name="신 재하" userId="4dbfe3f9a6c64b0b" providerId="LiveId" clId="{D9599097-8D4B-409C-8811-11C665C1508F}" dt="2022-05-05T04:53:32.245" v="3286" actId="1076"/>
          <ac:spMkLst>
            <pc:docMk/>
            <pc:sldMk cId="900727154" sldId="298"/>
            <ac:spMk id="60" creationId="{8D581876-7260-D8E0-8CA5-AFBF43A57599}"/>
          </ac:spMkLst>
        </pc:spChg>
        <pc:spChg chg="del">
          <ac:chgData name="신 재하" userId="4dbfe3f9a6c64b0b" providerId="LiveId" clId="{D9599097-8D4B-409C-8811-11C665C1508F}" dt="2022-05-05T04:57:00.222" v="3339" actId="478"/>
          <ac:spMkLst>
            <pc:docMk/>
            <pc:sldMk cId="900727154" sldId="298"/>
            <ac:spMk id="61" creationId="{2486D619-4BA8-3E0E-54C8-13324B33F991}"/>
          </ac:spMkLst>
        </pc:spChg>
        <pc:spChg chg="mod">
          <ac:chgData name="신 재하" userId="4dbfe3f9a6c64b0b" providerId="LiveId" clId="{D9599097-8D4B-409C-8811-11C665C1508F}" dt="2022-05-05T04:35:46.829" v="3119" actId="2085"/>
          <ac:spMkLst>
            <pc:docMk/>
            <pc:sldMk cId="900727154" sldId="298"/>
            <ac:spMk id="62" creationId="{D87EC4BB-436D-0A92-4FB2-53962B6334F1}"/>
          </ac:spMkLst>
        </pc:spChg>
        <pc:cxnChg chg="add del mod">
          <ac:chgData name="신 재하" userId="4dbfe3f9a6c64b0b" providerId="LiveId" clId="{D9599097-8D4B-409C-8811-11C665C1508F}" dt="2022-05-05T04:53:07.146" v="3278" actId="478"/>
          <ac:cxnSpMkLst>
            <pc:docMk/>
            <pc:sldMk cId="900727154" sldId="298"/>
            <ac:cxnSpMk id="8" creationId="{DF94F58F-05E6-E015-F783-6228D9FBEF1A}"/>
          </ac:cxnSpMkLst>
        </pc:cxnChg>
        <pc:cxnChg chg="add mod">
          <ac:chgData name="신 재하" userId="4dbfe3f9a6c64b0b" providerId="LiveId" clId="{D9599097-8D4B-409C-8811-11C665C1508F}" dt="2022-05-05T04:53:27.244" v="3285" actId="693"/>
          <ac:cxnSpMkLst>
            <pc:docMk/>
            <pc:sldMk cId="900727154" sldId="298"/>
            <ac:cxnSpMk id="34" creationId="{FA21FB2C-904C-76B0-678D-1A46AFBC0019}"/>
          </ac:cxnSpMkLst>
        </pc:cxnChg>
        <pc:cxnChg chg="add del mod">
          <ac:chgData name="신 재하" userId="4dbfe3f9a6c64b0b" providerId="LiveId" clId="{D9599097-8D4B-409C-8811-11C665C1508F}" dt="2022-05-05T04:53:07.864" v="3279" actId="478"/>
          <ac:cxnSpMkLst>
            <pc:docMk/>
            <pc:sldMk cId="900727154" sldId="298"/>
            <ac:cxnSpMk id="35" creationId="{AFF2574A-B0A1-FDC2-CB64-B70D5D84737C}"/>
          </ac:cxnSpMkLst>
        </pc:cxnChg>
        <pc:cxnChg chg="add del mod">
          <ac:chgData name="신 재하" userId="4dbfe3f9a6c64b0b" providerId="LiveId" clId="{D9599097-8D4B-409C-8811-11C665C1508F}" dt="2022-05-05T04:53:09.255" v="3281" actId="478"/>
          <ac:cxnSpMkLst>
            <pc:docMk/>
            <pc:sldMk cId="900727154" sldId="298"/>
            <ac:cxnSpMk id="38" creationId="{7858D154-AF2A-4E01-D575-9DF31B2944B1}"/>
          </ac:cxnSpMkLst>
        </pc:cxnChg>
        <pc:cxnChg chg="add del mod">
          <ac:chgData name="신 재하" userId="4dbfe3f9a6c64b0b" providerId="LiveId" clId="{D9599097-8D4B-409C-8811-11C665C1508F}" dt="2022-05-05T04:53:08.771" v="3280" actId="478"/>
          <ac:cxnSpMkLst>
            <pc:docMk/>
            <pc:sldMk cId="900727154" sldId="298"/>
            <ac:cxnSpMk id="41" creationId="{A924DE69-2A76-6355-46FF-A319A7AF4293}"/>
          </ac:cxnSpMkLst>
        </pc:cxnChg>
      </pc:sldChg>
      <pc:sldChg chg="addSp delSp modSp add mod modTransition">
        <pc:chgData name="신 재하" userId="4dbfe3f9a6c64b0b" providerId="LiveId" clId="{D9599097-8D4B-409C-8811-11C665C1508F}" dt="2022-05-05T05:09:16.389" v="3446" actId="403"/>
        <pc:sldMkLst>
          <pc:docMk/>
          <pc:sldMk cId="47886479" sldId="299"/>
        </pc:sldMkLst>
        <pc:spChg chg="mod">
          <ac:chgData name="신 재하" userId="4dbfe3f9a6c64b0b" providerId="LiveId" clId="{D9599097-8D4B-409C-8811-11C665C1508F}" dt="2022-05-05T04:35:53.379" v="3120" actId="2085"/>
          <ac:spMkLst>
            <pc:docMk/>
            <pc:sldMk cId="47886479" sldId="299"/>
            <ac:spMk id="6" creationId="{F6CFCF86-0883-1EEF-FED6-9CDB70F2E9E0}"/>
          </ac:spMkLst>
        </pc:spChg>
        <pc:spChg chg="add mod">
          <ac:chgData name="신 재하" userId="4dbfe3f9a6c64b0b" providerId="LiveId" clId="{D9599097-8D4B-409C-8811-11C665C1508F}" dt="2022-05-05T05:09:16.389" v="3446" actId="403"/>
          <ac:spMkLst>
            <pc:docMk/>
            <pc:sldMk cId="47886479" sldId="299"/>
            <ac:spMk id="7" creationId="{1CB32C68-3040-31E1-B394-FBB5FA7987E1}"/>
          </ac:spMkLst>
        </pc:spChg>
        <pc:spChg chg="add del">
          <ac:chgData name="신 재하" userId="4dbfe3f9a6c64b0b" providerId="LiveId" clId="{D9599097-8D4B-409C-8811-11C665C1508F}" dt="2022-05-05T04:56:20.346" v="3329"/>
          <ac:spMkLst>
            <pc:docMk/>
            <pc:sldMk cId="47886479" sldId="299"/>
            <ac:spMk id="15" creationId="{BE90B2F4-4122-C1CB-EF07-C82C049BD3E4}"/>
          </ac:spMkLst>
        </pc:spChg>
        <pc:spChg chg="add del">
          <ac:chgData name="신 재하" userId="4dbfe3f9a6c64b0b" providerId="LiveId" clId="{D9599097-8D4B-409C-8811-11C665C1508F}" dt="2022-05-05T04:56:21.690" v="3331"/>
          <ac:spMkLst>
            <pc:docMk/>
            <pc:sldMk cId="47886479" sldId="299"/>
            <ac:spMk id="16" creationId="{89443509-A829-68B0-2226-D5F8C3254ACF}"/>
          </ac:spMkLst>
        </pc:spChg>
        <pc:spChg chg="mod">
          <ac:chgData name="신 재하" userId="4dbfe3f9a6c64b0b" providerId="LiveId" clId="{D9599097-8D4B-409C-8811-11C665C1508F}" dt="2022-05-05T04:35:53.379" v="3120" actId="2085"/>
          <ac:spMkLst>
            <pc:docMk/>
            <pc:sldMk cId="47886479" sldId="299"/>
            <ac:spMk id="29" creationId="{064E2155-3D87-9133-05A7-F5E313813F34}"/>
          </ac:spMkLst>
        </pc:spChg>
        <pc:spChg chg="mod">
          <ac:chgData name="신 재하" userId="4dbfe3f9a6c64b0b" providerId="LiveId" clId="{D9599097-8D4B-409C-8811-11C665C1508F}" dt="2022-05-05T04:35:53.379" v="3120" actId="2085"/>
          <ac:spMkLst>
            <pc:docMk/>
            <pc:sldMk cId="47886479" sldId="299"/>
            <ac:spMk id="30" creationId="{2B7DD087-47F2-8637-1A61-CFC65E664977}"/>
          </ac:spMkLst>
        </pc:spChg>
        <pc:spChg chg="add mod">
          <ac:chgData name="신 재하" userId="4dbfe3f9a6c64b0b" providerId="LiveId" clId="{D9599097-8D4B-409C-8811-11C665C1508F}" dt="2022-05-05T04:36:30.593" v="3128"/>
          <ac:spMkLst>
            <pc:docMk/>
            <pc:sldMk cId="47886479" sldId="299"/>
            <ac:spMk id="31" creationId="{F7504866-D768-2F75-7DAB-5F497885E9B8}"/>
          </ac:spMkLst>
        </pc:spChg>
        <pc:spChg chg="add mod">
          <ac:chgData name="신 재하" userId="4dbfe3f9a6c64b0b" providerId="LiveId" clId="{D9599097-8D4B-409C-8811-11C665C1508F}" dt="2022-05-05T04:53:53.131" v="3295" actId="1076"/>
          <ac:spMkLst>
            <pc:docMk/>
            <pc:sldMk cId="47886479" sldId="299"/>
            <ac:spMk id="32" creationId="{B636209A-9647-A99E-ADEF-BEA50EEB8D5D}"/>
          </ac:spMkLst>
        </pc:spChg>
        <pc:spChg chg="add mod">
          <ac:chgData name="신 재하" userId="4dbfe3f9a6c64b0b" providerId="LiveId" clId="{D9599097-8D4B-409C-8811-11C665C1508F}" dt="2022-05-05T04:55:02.225" v="3309" actId="1076"/>
          <ac:spMkLst>
            <pc:docMk/>
            <pc:sldMk cId="47886479" sldId="299"/>
            <ac:spMk id="34" creationId="{74E0C40F-11B4-C0F5-6DE9-1D8AE73C08C7}"/>
          </ac:spMkLst>
        </pc:spChg>
        <pc:spChg chg="add mod">
          <ac:chgData name="신 재하" userId="4dbfe3f9a6c64b0b" providerId="LiveId" clId="{D9599097-8D4B-409C-8811-11C665C1508F}" dt="2022-05-05T04:55:28.282" v="3323" actId="1036"/>
          <ac:spMkLst>
            <pc:docMk/>
            <pc:sldMk cId="47886479" sldId="299"/>
            <ac:spMk id="35" creationId="{6E13EADA-49F9-B601-7181-E748FCD77F0F}"/>
          </ac:spMkLst>
        </pc:spChg>
        <pc:spChg chg="add mod">
          <ac:chgData name="신 재하" userId="4dbfe3f9a6c64b0b" providerId="LiveId" clId="{D9599097-8D4B-409C-8811-11C665C1508F}" dt="2022-05-05T04:56:31.490" v="3336" actId="1076"/>
          <ac:spMkLst>
            <pc:docMk/>
            <pc:sldMk cId="47886479" sldId="299"/>
            <ac:spMk id="45" creationId="{1F4264D9-C626-2FE4-754B-40CF5751A535}"/>
          </ac:spMkLst>
        </pc:spChg>
        <pc:spChg chg="mod">
          <ac:chgData name="신 재하" userId="4dbfe3f9a6c64b0b" providerId="LiveId" clId="{D9599097-8D4B-409C-8811-11C665C1508F}" dt="2022-05-05T04:33:16.295" v="3105" actId="1037"/>
          <ac:spMkLst>
            <pc:docMk/>
            <pc:sldMk cId="47886479" sldId="299"/>
            <ac:spMk id="55" creationId="{697232AA-F0F1-0645-B0DA-6D4EBB9577D9}"/>
          </ac:spMkLst>
        </pc:spChg>
        <pc:spChg chg="mod">
          <ac:chgData name="신 재하" userId="4dbfe3f9a6c64b0b" providerId="LiveId" clId="{D9599097-8D4B-409C-8811-11C665C1508F}" dt="2022-05-05T04:33:16.295" v="3105" actId="1037"/>
          <ac:spMkLst>
            <pc:docMk/>
            <pc:sldMk cId="47886479" sldId="299"/>
            <ac:spMk id="56" creationId="{1399DFC6-0FC6-A871-BFE2-02BE28D29E83}"/>
          </ac:spMkLst>
        </pc:spChg>
        <pc:spChg chg="mod">
          <ac:chgData name="신 재하" userId="4dbfe3f9a6c64b0b" providerId="LiveId" clId="{D9599097-8D4B-409C-8811-11C665C1508F}" dt="2022-05-05T04:33:16.295" v="3105" actId="1037"/>
          <ac:spMkLst>
            <pc:docMk/>
            <pc:sldMk cId="47886479" sldId="299"/>
            <ac:spMk id="57" creationId="{096A8CA0-DDB8-18A0-890C-0A7B284757EC}"/>
          </ac:spMkLst>
        </pc:spChg>
        <pc:spChg chg="del">
          <ac:chgData name="신 재하" userId="4dbfe3f9a6c64b0b" providerId="LiveId" clId="{D9599097-8D4B-409C-8811-11C665C1508F}" dt="2022-05-05T04:56:57.856" v="3338" actId="478"/>
          <ac:spMkLst>
            <pc:docMk/>
            <pc:sldMk cId="47886479" sldId="299"/>
            <ac:spMk id="58" creationId="{27E7843D-17E5-A683-5D57-3036AE357C58}"/>
          </ac:spMkLst>
        </pc:spChg>
        <pc:spChg chg="del">
          <ac:chgData name="신 재하" userId="4dbfe3f9a6c64b0b" providerId="LiveId" clId="{D9599097-8D4B-409C-8811-11C665C1508F}" dt="2022-05-05T04:56:57.856" v="3338" actId="478"/>
          <ac:spMkLst>
            <pc:docMk/>
            <pc:sldMk cId="47886479" sldId="299"/>
            <ac:spMk id="59" creationId="{CDA98BCB-4CEC-0256-10AC-E412D7D947B4}"/>
          </ac:spMkLst>
        </pc:spChg>
        <pc:spChg chg="del">
          <ac:chgData name="신 재하" userId="4dbfe3f9a6c64b0b" providerId="LiveId" clId="{D9599097-8D4B-409C-8811-11C665C1508F}" dt="2022-05-05T04:56:57.856" v="3338" actId="478"/>
          <ac:spMkLst>
            <pc:docMk/>
            <pc:sldMk cId="47886479" sldId="299"/>
            <ac:spMk id="60" creationId="{8D581876-7260-D8E0-8CA5-AFBF43A57599}"/>
          </ac:spMkLst>
        </pc:spChg>
        <pc:spChg chg="mod">
          <ac:chgData name="신 재하" userId="4dbfe3f9a6c64b0b" providerId="LiveId" clId="{D9599097-8D4B-409C-8811-11C665C1508F}" dt="2022-05-05T04:56:55.357" v="3337" actId="1076"/>
          <ac:spMkLst>
            <pc:docMk/>
            <pc:sldMk cId="47886479" sldId="299"/>
            <ac:spMk id="61" creationId="{2486D619-4BA8-3E0E-54C8-13324B33F991}"/>
          </ac:spMkLst>
        </pc:spChg>
        <pc:spChg chg="mod">
          <ac:chgData name="신 재하" userId="4dbfe3f9a6c64b0b" providerId="LiveId" clId="{D9599097-8D4B-409C-8811-11C665C1508F}" dt="2022-05-05T04:35:53.379" v="3120" actId="2085"/>
          <ac:spMkLst>
            <pc:docMk/>
            <pc:sldMk cId="47886479" sldId="299"/>
            <ac:spMk id="62" creationId="{D87EC4BB-436D-0A92-4FB2-53962B6334F1}"/>
          </ac:spMkLst>
        </pc:spChg>
        <pc:cxnChg chg="add mod">
          <ac:chgData name="신 재하" userId="4dbfe3f9a6c64b0b" providerId="LiveId" clId="{D9599097-8D4B-409C-8811-11C665C1508F}" dt="2022-05-05T04:55:15.181" v="3312" actId="693"/>
          <ac:cxnSpMkLst>
            <pc:docMk/>
            <pc:sldMk cId="47886479" sldId="299"/>
            <ac:cxnSpMk id="10" creationId="{FAABAD1D-45CF-2B54-F234-EA495FEDD087}"/>
          </ac:cxnSpMkLst>
        </pc:cxnChg>
        <pc:cxnChg chg="add mod">
          <ac:chgData name="신 재하" userId="4dbfe3f9a6c64b0b" providerId="LiveId" clId="{D9599097-8D4B-409C-8811-11C665C1508F}" dt="2022-05-05T04:54:49.416" v="3307" actId="14100"/>
          <ac:cxnSpMkLst>
            <pc:docMk/>
            <pc:sldMk cId="47886479" sldId="299"/>
            <ac:cxnSpMk id="33" creationId="{4620F46D-A8BE-DC52-CE0C-7DEC76B21C27}"/>
          </ac:cxnSpMkLst>
        </pc:cxnChg>
        <pc:cxnChg chg="add mod">
          <ac:chgData name="신 재하" userId="4dbfe3f9a6c64b0b" providerId="LiveId" clId="{D9599097-8D4B-409C-8811-11C665C1508F}" dt="2022-05-05T04:55:28.282" v="3323" actId="1036"/>
          <ac:cxnSpMkLst>
            <pc:docMk/>
            <pc:sldMk cId="47886479" sldId="299"/>
            <ac:cxnSpMk id="38" creationId="{2696DB52-C053-40CE-FEE4-6BF3057C1F7C}"/>
          </ac:cxnSpMkLst>
        </pc:cxnChg>
      </pc:sldChg>
      <pc:sldChg chg="add del">
        <pc:chgData name="신 재하" userId="4dbfe3f9a6c64b0b" providerId="LiveId" clId="{D9599097-8D4B-409C-8811-11C665C1508F}" dt="2022-05-05T04:31:38.407" v="3078" actId="47"/>
        <pc:sldMkLst>
          <pc:docMk/>
          <pc:sldMk cId="2510488525" sldId="299"/>
        </pc:sldMkLst>
      </pc:sldChg>
      <pc:sldChg chg="add del">
        <pc:chgData name="신 재하" userId="4dbfe3f9a6c64b0b" providerId="LiveId" clId="{D9599097-8D4B-409C-8811-11C665C1508F}" dt="2022-05-05T04:59:57.810" v="3344" actId="47"/>
        <pc:sldMkLst>
          <pc:docMk/>
          <pc:sldMk cId="643179964" sldId="300"/>
        </pc:sldMkLst>
      </pc:sldChg>
      <pc:sldChg chg="addSp delSp modSp add mod">
        <pc:chgData name="신 재하" userId="4dbfe3f9a6c64b0b" providerId="LiveId" clId="{D9599097-8D4B-409C-8811-11C665C1508F}" dt="2022-05-05T05:08:54.247" v="3439" actId="113"/>
        <pc:sldMkLst>
          <pc:docMk/>
          <pc:sldMk cId="1737467383" sldId="300"/>
        </pc:sldMkLst>
        <pc:spChg chg="mod">
          <ac:chgData name="신 재하" userId="4dbfe3f9a6c64b0b" providerId="LiveId" clId="{D9599097-8D4B-409C-8811-11C665C1508F}" dt="2022-05-05T05:08:54.247" v="3439" actId="113"/>
          <ac:spMkLst>
            <pc:docMk/>
            <pc:sldMk cId="1737467383" sldId="300"/>
            <ac:spMk id="7" creationId="{1CB32C68-3040-31E1-B394-FBB5FA7987E1}"/>
          </ac:spMkLst>
        </pc:spChg>
        <pc:spChg chg="del">
          <ac:chgData name="신 재하" userId="4dbfe3f9a6c64b0b" providerId="LiveId" clId="{D9599097-8D4B-409C-8811-11C665C1508F}" dt="2022-05-05T05:00:06.082" v="3346" actId="478"/>
          <ac:spMkLst>
            <pc:docMk/>
            <pc:sldMk cId="1737467383" sldId="300"/>
            <ac:spMk id="32" creationId="{B636209A-9647-A99E-ADEF-BEA50EEB8D5D}"/>
          </ac:spMkLst>
        </pc:spChg>
        <pc:spChg chg="mod">
          <ac:chgData name="신 재하" userId="4dbfe3f9a6c64b0b" providerId="LiveId" clId="{D9599097-8D4B-409C-8811-11C665C1508F}" dt="2022-05-05T05:08:47.919" v="3436" actId="113"/>
          <ac:spMkLst>
            <pc:docMk/>
            <pc:sldMk cId="1737467383" sldId="300"/>
            <ac:spMk id="34" creationId="{74E0C40F-11B4-C0F5-6DE9-1D8AE73C08C7}"/>
          </ac:spMkLst>
        </pc:spChg>
        <pc:spChg chg="mod">
          <ac:chgData name="신 재하" userId="4dbfe3f9a6c64b0b" providerId="LiveId" clId="{D9599097-8D4B-409C-8811-11C665C1508F}" dt="2022-05-05T05:08:44.339" v="3435" actId="113"/>
          <ac:spMkLst>
            <pc:docMk/>
            <pc:sldMk cId="1737467383" sldId="300"/>
            <ac:spMk id="35" creationId="{6E13EADA-49F9-B601-7181-E748FCD77F0F}"/>
          </ac:spMkLst>
        </pc:spChg>
        <pc:spChg chg="add mod ord">
          <ac:chgData name="신 재하" userId="4dbfe3f9a6c64b0b" providerId="LiveId" clId="{D9599097-8D4B-409C-8811-11C665C1508F}" dt="2022-05-05T05:05:42.735" v="3396" actId="1076"/>
          <ac:spMkLst>
            <pc:docMk/>
            <pc:sldMk cId="1737467383" sldId="300"/>
            <ac:spMk id="36" creationId="{4F532833-CFE4-29CF-D011-859C1CA266C5}"/>
          </ac:spMkLst>
        </pc:spChg>
        <pc:spChg chg="add mod ord">
          <ac:chgData name="신 재하" userId="4dbfe3f9a6c64b0b" providerId="LiveId" clId="{D9599097-8D4B-409C-8811-11C665C1508F}" dt="2022-05-05T05:05:42.735" v="3396" actId="1076"/>
          <ac:spMkLst>
            <pc:docMk/>
            <pc:sldMk cId="1737467383" sldId="300"/>
            <ac:spMk id="37" creationId="{C673A094-38D5-AC18-B789-6C1E2E065B43}"/>
          </ac:spMkLst>
        </pc:spChg>
        <pc:spChg chg="add del mod">
          <ac:chgData name="신 재하" userId="4dbfe3f9a6c64b0b" providerId="LiveId" clId="{D9599097-8D4B-409C-8811-11C665C1508F}" dt="2022-05-05T05:01:16.695" v="3355" actId="478"/>
          <ac:spMkLst>
            <pc:docMk/>
            <pc:sldMk cId="1737467383" sldId="300"/>
            <ac:spMk id="39" creationId="{5A014AAF-54E6-5485-6AA3-4199D28B7A25}"/>
          </ac:spMkLst>
        </pc:spChg>
        <pc:spChg chg="add mod ord">
          <ac:chgData name="신 재하" userId="4dbfe3f9a6c64b0b" providerId="LiveId" clId="{D9599097-8D4B-409C-8811-11C665C1508F}" dt="2022-05-05T05:05:42.735" v="3396" actId="1076"/>
          <ac:spMkLst>
            <pc:docMk/>
            <pc:sldMk cId="1737467383" sldId="300"/>
            <ac:spMk id="40" creationId="{67D80E00-86D5-DF1D-D84E-1F7CC86CE27F}"/>
          </ac:spMkLst>
        </pc:spChg>
        <pc:spChg chg="add mod ord">
          <ac:chgData name="신 재하" userId="4dbfe3f9a6c64b0b" providerId="LiveId" clId="{D9599097-8D4B-409C-8811-11C665C1508F}" dt="2022-05-05T05:05:42.735" v="3396" actId="1076"/>
          <ac:spMkLst>
            <pc:docMk/>
            <pc:sldMk cId="1737467383" sldId="300"/>
            <ac:spMk id="41" creationId="{CFFA4B92-B3BC-687C-5411-F4525407FFC5}"/>
          </ac:spMkLst>
        </pc:spChg>
        <pc:spChg chg="mod">
          <ac:chgData name="신 재하" userId="4dbfe3f9a6c64b0b" providerId="LiveId" clId="{D9599097-8D4B-409C-8811-11C665C1508F}" dt="2022-05-05T05:00:13.288" v="3347" actId="1076"/>
          <ac:spMkLst>
            <pc:docMk/>
            <pc:sldMk cId="1737467383" sldId="300"/>
            <ac:spMk id="45" creationId="{1F4264D9-C626-2FE4-754B-40CF5751A535}"/>
          </ac:spMkLst>
        </pc:spChg>
        <pc:spChg chg="del mod">
          <ac:chgData name="신 재하" userId="4dbfe3f9a6c64b0b" providerId="LiveId" clId="{D9599097-8D4B-409C-8811-11C665C1508F}" dt="2022-05-05T05:06:35.217" v="3405" actId="478"/>
          <ac:spMkLst>
            <pc:docMk/>
            <pc:sldMk cId="1737467383" sldId="300"/>
            <ac:spMk id="55" creationId="{697232AA-F0F1-0645-B0DA-6D4EBB9577D9}"/>
          </ac:spMkLst>
        </pc:spChg>
        <pc:spChg chg="del mod">
          <ac:chgData name="신 재하" userId="4dbfe3f9a6c64b0b" providerId="LiveId" clId="{D9599097-8D4B-409C-8811-11C665C1508F}" dt="2022-05-05T05:06:35.217" v="3405" actId="478"/>
          <ac:spMkLst>
            <pc:docMk/>
            <pc:sldMk cId="1737467383" sldId="300"/>
            <ac:spMk id="56" creationId="{1399DFC6-0FC6-A871-BFE2-02BE28D29E83}"/>
          </ac:spMkLst>
        </pc:spChg>
        <pc:spChg chg="del mod">
          <ac:chgData name="신 재하" userId="4dbfe3f9a6c64b0b" providerId="LiveId" clId="{D9599097-8D4B-409C-8811-11C665C1508F}" dt="2022-05-05T05:06:35.217" v="3405" actId="478"/>
          <ac:spMkLst>
            <pc:docMk/>
            <pc:sldMk cId="1737467383" sldId="300"/>
            <ac:spMk id="57" creationId="{096A8CA0-DDB8-18A0-890C-0A7B284757EC}"/>
          </ac:spMkLst>
        </pc:spChg>
        <pc:spChg chg="del">
          <ac:chgData name="신 재하" userId="4dbfe3f9a6c64b0b" providerId="LiveId" clId="{D9599097-8D4B-409C-8811-11C665C1508F}" dt="2022-05-05T05:00:06.082" v="3346" actId="478"/>
          <ac:spMkLst>
            <pc:docMk/>
            <pc:sldMk cId="1737467383" sldId="300"/>
            <ac:spMk id="61" creationId="{2486D619-4BA8-3E0E-54C8-13324B33F991}"/>
          </ac:spMkLst>
        </pc:spChg>
        <pc:spChg chg="mod">
          <ac:chgData name="신 재하" userId="4dbfe3f9a6c64b0b" providerId="LiveId" clId="{D9599097-8D4B-409C-8811-11C665C1508F}" dt="2022-05-05T05:00:32.383" v="3349" actId="1076"/>
          <ac:spMkLst>
            <pc:docMk/>
            <pc:sldMk cId="1737467383" sldId="300"/>
            <ac:spMk id="62" creationId="{D87EC4BB-436D-0A92-4FB2-53962B6334F1}"/>
          </ac:spMkLst>
        </pc:spChg>
        <pc:grpChg chg="mod">
          <ac:chgData name="신 재하" userId="4dbfe3f9a6c64b0b" providerId="LiveId" clId="{D9599097-8D4B-409C-8811-11C665C1508F}" dt="2022-05-05T05:00:37.064" v="3351" actId="1076"/>
          <ac:grpSpMkLst>
            <pc:docMk/>
            <pc:sldMk cId="1737467383" sldId="300"/>
            <ac:grpSpMk id="17" creationId="{894EC4CD-879B-4C84-A431-9366DCCE5DBD}"/>
          </ac:grpSpMkLst>
        </pc:grpChg>
        <pc:cxnChg chg="mod">
          <ac:chgData name="신 재하" userId="4dbfe3f9a6c64b0b" providerId="LiveId" clId="{D9599097-8D4B-409C-8811-11C665C1508F}" dt="2022-05-05T05:00:13.288" v="3347" actId="1076"/>
          <ac:cxnSpMkLst>
            <pc:docMk/>
            <pc:sldMk cId="1737467383" sldId="300"/>
            <ac:cxnSpMk id="10" creationId="{FAABAD1D-45CF-2B54-F234-EA495FEDD087}"/>
          </ac:cxnSpMkLst>
        </pc:cxnChg>
        <pc:cxnChg chg="del mod">
          <ac:chgData name="신 재하" userId="4dbfe3f9a6c64b0b" providerId="LiveId" clId="{D9599097-8D4B-409C-8811-11C665C1508F}" dt="2022-05-05T05:00:06.082" v="3346" actId="478"/>
          <ac:cxnSpMkLst>
            <pc:docMk/>
            <pc:sldMk cId="1737467383" sldId="300"/>
            <ac:cxnSpMk id="33" creationId="{4620F46D-A8BE-DC52-CE0C-7DEC76B21C27}"/>
          </ac:cxnSpMkLst>
        </pc:cxnChg>
        <pc:cxnChg chg="mod ord">
          <ac:chgData name="신 재하" userId="4dbfe3f9a6c64b0b" providerId="LiveId" clId="{D9599097-8D4B-409C-8811-11C665C1508F}" dt="2022-05-05T05:03:14.015" v="3372" actId="1076"/>
          <ac:cxnSpMkLst>
            <pc:docMk/>
            <pc:sldMk cId="1737467383" sldId="300"/>
            <ac:cxnSpMk id="38" creationId="{2696DB52-C053-40CE-FEE4-6BF3057C1F7C}"/>
          </ac:cxnSpMkLst>
        </pc:cxnChg>
      </pc:sldChg>
      <pc:sldChg chg="delSp modSp add mod">
        <pc:chgData name="신 재하" userId="4dbfe3f9a6c64b0b" providerId="LiveId" clId="{D9599097-8D4B-409C-8811-11C665C1508F}" dt="2022-05-05T05:09:50.563" v="3456" actId="404"/>
        <pc:sldMkLst>
          <pc:docMk/>
          <pc:sldMk cId="1133610226" sldId="301"/>
        </pc:sldMkLst>
        <pc:spChg chg="mod">
          <ac:chgData name="신 재하" userId="4dbfe3f9a6c64b0b" providerId="LiveId" clId="{D9599097-8D4B-409C-8811-11C665C1508F}" dt="2022-05-05T05:09:50.563" v="3456" actId="404"/>
          <ac:spMkLst>
            <pc:docMk/>
            <pc:sldMk cId="1133610226" sldId="301"/>
            <ac:spMk id="7" creationId="{1CB32C68-3040-31E1-B394-FBB5FA7987E1}"/>
          </ac:spMkLst>
        </pc:spChg>
        <pc:spChg chg="mod">
          <ac:chgData name="신 재하" userId="4dbfe3f9a6c64b0b" providerId="LiveId" clId="{D9599097-8D4B-409C-8811-11C665C1508F}" dt="2022-05-05T05:09:50.563" v="3456" actId="404"/>
          <ac:spMkLst>
            <pc:docMk/>
            <pc:sldMk cId="1133610226" sldId="301"/>
            <ac:spMk id="34" creationId="{74E0C40F-11B4-C0F5-6DE9-1D8AE73C08C7}"/>
          </ac:spMkLst>
        </pc:spChg>
        <pc:spChg chg="mod">
          <ac:chgData name="신 재하" userId="4dbfe3f9a6c64b0b" providerId="LiveId" clId="{D9599097-8D4B-409C-8811-11C665C1508F}" dt="2022-05-05T05:09:50.563" v="3456" actId="404"/>
          <ac:spMkLst>
            <pc:docMk/>
            <pc:sldMk cId="1133610226" sldId="301"/>
            <ac:spMk id="35" creationId="{6E13EADA-49F9-B601-7181-E748FCD77F0F}"/>
          </ac:spMkLst>
        </pc:spChg>
        <pc:spChg chg="mod">
          <ac:chgData name="신 재하" userId="4dbfe3f9a6c64b0b" providerId="LiveId" clId="{D9599097-8D4B-409C-8811-11C665C1508F}" dt="2022-05-05T05:05:51.431" v="3397" actId="1076"/>
          <ac:spMkLst>
            <pc:docMk/>
            <pc:sldMk cId="1133610226" sldId="301"/>
            <ac:spMk id="36" creationId="{4F532833-CFE4-29CF-D011-859C1CA266C5}"/>
          </ac:spMkLst>
        </pc:spChg>
        <pc:spChg chg="mod">
          <ac:chgData name="신 재하" userId="4dbfe3f9a6c64b0b" providerId="LiveId" clId="{D9599097-8D4B-409C-8811-11C665C1508F}" dt="2022-05-05T05:05:51.431" v="3397" actId="1076"/>
          <ac:spMkLst>
            <pc:docMk/>
            <pc:sldMk cId="1133610226" sldId="301"/>
            <ac:spMk id="37" creationId="{C673A094-38D5-AC18-B789-6C1E2E065B43}"/>
          </ac:spMkLst>
        </pc:spChg>
        <pc:spChg chg="mod">
          <ac:chgData name="신 재하" userId="4dbfe3f9a6c64b0b" providerId="LiveId" clId="{D9599097-8D4B-409C-8811-11C665C1508F}" dt="2022-05-05T05:05:51.431" v="3397" actId="1076"/>
          <ac:spMkLst>
            <pc:docMk/>
            <pc:sldMk cId="1133610226" sldId="301"/>
            <ac:spMk id="40" creationId="{67D80E00-86D5-DF1D-D84E-1F7CC86CE27F}"/>
          </ac:spMkLst>
        </pc:spChg>
        <pc:spChg chg="mod">
          <ac:chgData name="신 재하" userId="4dbfe3f9a6c64b0b" providerId="LiveId" clId="{D9599097-8D4B-409C-8811-11C665C1508F}" dt="2022-05-05T05:05:51.431" v="3397" actId="1076"/>
          <ac:spMkLst>
            <pc:docMk/>
            <pc:sldMk cId="1133610226" sldId="301"/>
            <ac:spMk id="41" creationId="{CFFA4B92-B3BC-687C-5411-F4525407FFC5}"/>
          </ac:spMkLst>
        </pc:spChg>
        <pc:spChg chg="del">
          <ac:chgData name="신 재하" userId="4dbfe3f9a6c64b0b" providerId="LiveId" clId="{D9599097-8D4B-409C-8811-11C665C1508F}" dt="2022-05-05T05:06:32.934" v="3404" actId="478"/>
          <ac:spMkLst>
            <pc:docMk/>
            <pc:sldMk cId="1133610226" sldId="301"/>
            <ac:spMk id="55" creationId="{697232AA-F0F1-0645-B0DA-6D4EBB9577D9}"/>
          </ac:spMkLst>
        </pc:spChg>
        <pc:spChg chg="del">
          <ac:chgData name="신 재하" userId="4dbfe3f9a6c64b0b" providerId="LiveId" clId="{D9599097-8D4B-409C-8811-11C665C1508F}" dt="2022-05-05T05:06:32.934" v="3404" actId="478"/>
          <ac:spMkLst>
            <pc:docMk/>
            <pc:sldMk cId="1133610226" sldId="301"/>
            <ac:spMk id="56" creationId="{1399DFC6-0FC6-A871-BFE2-02BE28D29E83}"/>
          </ac:spMkLst>
        </pc:spChg>
        <pc:spChg chg="del">
          <ac:chgData name="신 재하" userId="4dbfe3f9a6c64b0b" providerId="LiveId" clId="{D9599097-8D4B-409C-8811-11C665C1508F}" dt="2022-05-05T05:06:32.934" v="3404" actId="478"/>
          <ac:spMkLst>
            <pc:docMk/>
            <pc:sldMk cId="1133610226" sldId="301"/>
            <ac:spMk id="57" creationId="{096A8CA0-DDB8-18A0-890C-0A7B284757EC}"/>
          </ac:spMkLst>
        </pc:spChg>
      </pc:sldChg>
      <pc:sldChg chg="modSp add del mod">
        <pc:chgData name="신 재하" userId="4dbfe3f9a6c64b0b" providerId="LiveId" clId="{D9599097-8D4B-409C-8811-11C665C1508F}" dt="2022-05-05T05:05:06.111" v="3389" actId="47"/>
        <pc:sldMkLst>
          <pc:docMk/>
          <pc:sldMk cId="2283365448" sldId="301"/>
        </pc:sldMkLst>
        <pc:spChg chg="mod">
          <ac:chgData name="신 재하" userId="4dbfe3f9a6c64b0b" providerId="LiveId" clId="{D9599097-8D4B-409C-8811-11C665C1508F}" dt="2022-05-05T05:04:23.474" v="3382" actId="1076"/>
          <ac:spMkLst>
            <pc:docMk/>
            <pc:sldMk cId="2283365448" sldId="301"/>
            <ac:spMk id="36" creationId="{4F532833-CFE4-29CF-D011-859C1CA266C5}"/>
          </ac:spMkLst>
        </pc:spChg>
        <pc:spChg chg="mod">
          <ac:chgData name="신 재하" userId="4dbfe3f9a6c64b0b" providerId="LiveId" clId="{D9599097-8D4B-409C-8811-11C665C1508F}" dt="2022-05-05T05:04:23.474" v="3382" actId="1076"/>
          <ac:spMkLst>
            <pc:docMk/>
            <pc:sldMk cId="2283365448" sldId="301"/>
            <ac:spMk id="37" creationId="{C673A094-38D5-AC18-B789-6C1E2E065B43}"/>
          </ac:spMkLst>
        </pc:spChg>
        <pc:spChg chg="mod">
          <ac:chgData name="신 재하" userId="4dbfe3f9a6c64b0b" providerId="LiveId" clId="{D9599097-8D4B-409C-8811-11C665C1508F}" dt="2022-05-05T05:04:23.474" v="3382" actId="1076"/>
          <ac:spMkLst>
            <pc:docMk/>
            <pc:sldMk cId="2283365448" sldId="301"/>
            <ac:spMk id="40" creationId="{67D80E00-86D5-DF1D-D84E-1F7CC86CE27F}"/>
          </ac:spMkLst>
        </pc:spChg>
        <pc:spChg chg="mod">
          <ac:chgData name="신 재하" userId="4dbfe3f9a6c64b0b" providerId="LiveId" clId="{D9599097-8D4B-409C-8811-11C665C1508F}" dt="2022-05-05T05:04:23.474" v="3382" actId="1076"/>
          <ac:spMkLst>
            <pc:docMk/>
            <pc:sldMk cId="2283365448" sldId="301"/>
            <ac:spMk id="41" creationId="{CFFA4B92-B3BC-687C-5411-F4525407FFC5}"/>
          </ac:spMkLst>
        </pc:spChg>
      </pc:sldChg>
      <pc:sldChg chg="add del">
        <pc:chgData name="신 재하" userId="4dbfe3f9a6c64b0b" providerId="LiveId" clId="{D9599097-8D4B-409C-8811-11C665C1508F}" dt="2022-05-05T05:03:09.043" v="3371"/>
        <pc:sldMkLst>
          <pc:docMk/>
          <pc:sldMk cId="2398366317" sldId="301"/>
        </pc:sldMkLst>
      </pc:sldChg>
      <pc:sldChg chg="delSp modSp add mod">
        <pc:chgData name="신 재하" userId="4dbfe3f9a6c64b0b" providerId="LiveId" clId="{D9599097-8D4B-409C-8811-11C665C1508F}" dt="2022-05-05T05:12:05.644" v="3506" actId="1076"/>
        <pc:sldMkLst>
          <pc:docMk/>
          <pc:sldMk cId="1117025137" sldId="302"/>
        </pc:sldMkLst>
        <pc:spChg chg="mod">
          <ac:chgData name="신 재하" userId="4dbfe3f9a6c64b0b" providerId="LiveId" clId="{D9599097-8D4B-409C-8811-11C665C1508F}" dt="2022-05-05T05:11:11.714" v="3464" actId="403"/>
          <ac:spMkLst>
            <pc:docMk/>
            <pc:sldMk cId="1117025137" sldId="302"/>
            <ac:spMk id="7" creationId="{1CB32C68-3040-31E1-B394-FBB5FA7987E1}"/>
          </ac:spMkLst>
        </pc:spChg>
        <pc:spChg chg="mod">
          <ac:chgData name="신 재하" userId="4dbfe3f9a6c64b0b" providerId="LiveId" clId="{D9599097-8D4B-409C-8811-11C665C1508F}" dt="2022-05-05T05:11:11.714" v="3464" actId="403"/>
          <ac:spMkLst>
            <pc:docMk/>
            <pc:sldMk cId="1117025137" sldId="302"/>
            <ac:spMk id="34" creationId="{74E0C40F-11B4-C0F5-6DE9-1D8AE73C08C7}"/>
          </ac:spMkLst>
        </pc:spChg>
        <pc:spChg chg="del mod">
          <ac:chgData name="신 재하" userId="4dbfe3f9a6c64b0b" providerId="LiveId" clId="{D9599097-8D4B-409C-8811-11C665C1508F}" dt="2022-05-05T05:11:23.963" v="3465" actId="478"/>
          <ac:spMkLst>
            <pc:docMk/>
            <pc:sldMk cId="1117025137" sldId="302"/>
            <ac:spMk id="35" creationId="{6E13EADA-49F9-B601-7181-E748FCD77F0F}"/>
          </ac:spMkLst>
        </pc:spChg>
        <pc:spChg chg="mod">
          <ac:chgData name="신 재하" userId="4dbfe3f9a6c64b0b" providerId="LiveId" clId="{D9599097-8D4B-409C-8811-11C665C1508F}" dt="2022-05-05T05:05:59.027" v="3398" actId="1076"/>
          <ac:spMkLst>
            <pc:docMk/>
            <pc:sldMk cId="1117025137" sldId="302"/>
            <ac:spMk id="36" creationId="{4F532833-CFE4-29CF-D011-859C1CA266C5}"/>
          </ac:spMkLst>
        </pc:spChg>
        <pc:spChg chg="mod">
          <ac:chgData name="신 재하" userId="4dbfe3f9a6c64b0b" providerId="LiveId" clId="{D9599097-8D4B-409C-8811-11C665C1508F}" dt="2022-05-05T05:05:59.027" v="3398" actId="1076"/>
          <ac:spMkLst>
            <pc:docMk/>
            <pc:sldMk cId="1117025137" sldId="302"/>
            <ac:spMk id="37" creationId="{C673A094-38D5-AC18-B789-6C1E2E065B43}"/>
          </ac:spMkLst>
        </pc:spChg>
        <pc:spChg chg="mod">
          <ac:chgData name="신 재하" userId="4dbfe3f9a6c64b0b" providerId="LiveId" clId="{D9599097-8D4B-409C-8811-11C665C1508F}" dt="2022-05-05T05:05:59.027" v="3398" actId="1076"/>
          <ac:spMkLst>
            <pc:docMk/>
            <pc:sldMk cId="1117025137" sldId="302"/>
            <ac:spMk id="40" creationId="{67D80E00-86D5-DF1D-D84E-1F7CC86CE27F}"/>
          </ac:spMkLst>
        </pc:spChg>
        <pc:spChg chg="mod">
          <ac:chgData name="신 재하" userId="4dbfe3f9a6c64b0b" providerId="LiveId" clId="{D9599097-8D4B-409C-8811-11C665C1508F}" dt="2022-05-05T05:05:59.027" v="3398" actId="1076"/>
          <ac:spMkLst>
            <pc:docMk/>
            <pc:sldMk cId="1117025137" sldId="302"/>
            <ac:spMk id="41" creationId="{CFFA4B92-B3BC-687C-5411-F4525407FFC5}"/>
          </ac:spMkLst>
        </pc:spChg>
        <pc:spChg chg="mod">
          <ac:chgData name="신 재하" userId="4dbfe3f9a6c64b0b" providerId="LiveId" clId="{D9599097-8D4B-409C-8811-11C665C1508F}" dt="2022-05-05T05:12:05.644" v="3506" actId="1076"/>
          <ac:spMkLst>
            <pc:docMk/>
            <pc:sldMk cId="1117025137" sldId="302"/>
            <ac:spMk id="45" creationId="{1F4264D9-C626-2FE4-754B-40CF5751A535}"/>
          </ac:spMkLst>
        </pc:spChg>
        <pc:spChg chg="del">
          <ac:chgData name="신 재하" userId="4dbfe3f9a6c64b0b" providerId="LiveId" clId="{D9599097-8D4B-409C-8811-11C665C1508F}" dt="2022-05-05T05:06:30.683" v="3403" actId="478"/>
          <ac:spMkLst>
            <pc:docMk/>
            <pc:sldMk cId="1117025137" sldId="302"/>
            <ac:spMk id="55" creationId="{697232AA-F0F1-0645-B0DA-6D4EBB9577D9}"/>
          </ac:spMkLst>
        </pc:spChg>
        <pc:spChg chg="del">
          <ac:chgData name="신 재하" userId="4dbfe3f9a6c64b0b" providerId="LiveId" clId="{D9599097-8D4B-409C-8811-11C665C1508F}" dt="2022-05-05T05:06:30.683" v="3403" actId="478"/>
          <ac:spMkLst>
            <pc:docMk/>
            <pc:sldMk cId="1117025137" sldId="302"/>
            <ac:spMk id="56" creationId="{1399DFC6-0FC6-A871-BFE2-02BE28D29E83}"/>
          </ac:spMkLst>
        </pc:spChg>
        <pc:spChg chg="del">
          <ac:chgData name="신 재하" userId="4dbfe3f9a6c64b0b" providerId="LiveId" clId="{D9599097-8D4B-409C-8811-11C665C1508F}" dt="2022-05-05T05:06:30.683" v="3403" actId="478"/>
          <ac:spMkLst>
            <pc:docMk/>
            <pc:sldMk cId="1117025137" sldId="302"/>
            <ac:spMk id="57" creationId="{096A8CA0-DDB8-18A0-890C-0A7B284757EC}"/>
          </ac:spMkLst>
        </pc:spChg>
        <pc:cxnChg chg="del">
          <ac:chgData name="신 재하" userId="4dbfe3f9a6c64b0b" providerId="LiveId" clId="{D9599097-8D4B-409C-8811-11C665C1508F}" dt="2022-05-05T05:11:24.760" v="3466" actId="478"/>
          <ac:cxnSpMkLst>
            <pc:docMk/>
            <pc:sldMk cId="1117025137" sldId="302"/>
            <ac:cxnSpMk id="38" creationId="{2696DB52-C053-40CE-FEE4-6BF3057C1F7C}"/>
          </ac:cxnSpMkLst>
        </pc:cxnChg>
      </pc:sldChg>
      <pc:sldChg chg="modSp add del mod">
        <pc:chgData name="신 재하" userId="4dbfe3f9a6c64b0b" providerId="LiveId" clId="{D9599097-8D4B-409C-8811-11C665C1508F}" dt="2022-05-05T05:05:09.894" v="3390" actId="47"/>
        <pc:sldMkLst>
          <pc:docMk/>
          <pc:sldMk cId="1276892297" sldId="302"/>
        </pc:sldMkLst>
        <pc:spChg chg="mod">
          <ac:chgData name="신 재하" userId="4dbfe3f9a6c64b0b" providerId="LiveId" clId="{D9599097-8D4B-409C-8811-11C665C1508F}" dt="2022-05-05T05:04:22.990" v="3381" actId="1076"/>
          <ac:spMkLst>
            <pc:docMk/>
            <pc:sldMk cId="1276892297" sldId="302"/>
            <ac:spMk id="36" creationId="{4F532833-CFE4-29CF-D011-859C1CA266C5}"/>
          </ac:spMkLst>
        </pc:spChg>
        <pc:spChg chg="mod">
          <ac:chgData name="신 재하" userId="4dbfe3f9a6c64b0b" providerId="LiveId" clId="{D9599097-8D4B-409C-8811-11C665C1508F}" dt="2022-05-05T05:04:22.990" v="3381" actId="1076"/>
          <ac:spMkLst>
            <pc:docMk/>
            <pc:sldMk cId="1276892297" sldId="302"/>
            <ac:spMk id="37" creationId="{C673A094-38D5-AC18-B789-6C1E2E065B43}"/>
          </ac:spMkLst>
        </pc:spChg>
        <pc:spChg chg="mod">
          <ac:chgData name="신 재하" userId="4dbfe3f9a6c64b0b" providerId="LiveId" clId="{D9599097-8D4B-409C-8811-11C665C1508F}" dt="2022-05-05T05:04:22.990" v="3381" actId="1076"/>
          <ac:spMkLst>
            <pc:docMk/>
            <pc:sldMk cId="1276892297" sldId="302"/>
            <ac:spMk id="40" creationId="{67D80E00-86D5-DF1D-D84E-1F7CC86CE27F}"/>
          </ac:spMkLst>
        </pc:spChg>
        <pc:spChg chg="mod">
          <ac:chgData name="신 재하" userId="4dbfe3f9a6c64b0b" providerId="LiveId" clId="{D9599097-8D4B-409C-8811-11C665C1508F}" dt="2022-05-05T05:04:22.990" v="3381" actId="1076"/>
          <ac:spMkLst>
            <pc:docMk/>
            <pc:sldMk cId="1276892297" sldId="302"/>
            <ac:spMk id="41" creationId="{CFFA4B92-B3BC-687C-5411-F4525407FFC5}"/>
          </ac:spMkLst>
        </pc:spChg>
      </pc:sldChg>
      <pc:sldChg chg="add del">
        <pc:chgData name="신 재하" userId="4dbfe3f9a6c64b0b" providerId="LiveId" clId="{D9599097-8D4B-409C-8811-11C665C1508F}" dt="2022-05-05T05:03:08.528" v="3370"/>
        <pc:sldMkLst>
          <pc:docMk/>
          <pc:sldMk cId="3690042738" sldId="302"/>
        </pc:sldMkLst>
      </pc:sldChg>
      <pc:sldChg chg="add del">
        <pc:chgData name="신 재하" userId="4dbfe3f9a6c64b0b" providerId="LiveId" clId="{D9599097-8D4B-409C-8811-11C665C1508F}" dt="2022-05-05T05:03:08.060" v="3369"/>
        <pc:sldMkLst>
          <pc:docMk/>
          <pc:sldMk cId="506970329" sldId="303"/>
        </pc:sldMkLst>
      </pc:sldChg>
      <pc:sldChg chg="add del">
        <pc:chgData name="신 재하" userId="4dbfe3f9a6c64b0b" providerId="LiveId" clId="{D9599097-8D4B-409C-8811-11C665C1508F}" dt="2022-05-05T05:05:09.894" v="3390" actId="47"/>
        <pc:sldMkLst>
          <pc:docMk/>
          <pc:sldMk cId="2161397417" sldId="303"/>
        </pc:sldMkLst>
      </pc:sldChg>
      <pc:sldChg chg="addSp delSp modSp add mod">
        <pc:chgData name="신 재하" userId="4dbfe3f9a6c64b0b" providerId="LiveId" clId="{D9599097-8D4B-409C-8811-11C665C1508F}" dt="2022-05-05T05:14:01.119" v="3541" actId="692"/>
        <pc:sldMkLst>
          <pc:docMk/>
          <pc:sldMk cId="2440149438" sldId="303"/>
        </pc:sldMkLst>
        <pc:spChg chg="del">
          <ac:chgData name="신 재하" userId="4dbfe3f9a6c64b0b" providerId="LiveId" clId="{D9599097-8D4B-409C-8811-11C665C1508F}" dt="2022-05-05T05:13:04.923" v="3507" actId="478"/>
          <ac:spMkLst>
            <pc:docMk/>
            <pc:sldMk cId="2440149438" sldId="303"/>
            <ac:spMk id="7" creationId="{1CB32C68-3040-31E1-B394-FBB5FA7987E1}"/>
          </ac:spMkLst>
        </pc:spChg>
        <pc:spChg chg="mod">
          <ac:chgData name="신 재하" userId="4dbfe3f9a6c64b0b" providerId="LiveId" clId="{D9599097-8D4B-409C-8811-11C665C1508F}" dt="2022-05-05T05:06:13.928" v="3400" actId="14100"/>
          <ac:spMkLst>
            <pc:docMk/>
            <pc:sldMk cId="2440149438" sldId="303"/>
            <ac:spMk id="29" creationId="{064E2155-3D87-9133-05A7-F5E313813F34}"/>
          </ac:spMkLst>
        </pc:spChg>
        <pc:spChg chg="del">
          <ac:chgData name="신 재하" userId="4dbfe3f9a6c64b0b" providerId="LiveId" clId="{D9599097-8D4B-409C-8811-11C665C1508F}" dt="2022-05-05T05:13:04.923" v="3507" actId="478"/>
          <ac:spMkLst>
            <pc:docMk/>
            <pc:sldMk cId="2440149438" sldId="303"/>
            <ac:spMk id="34" creationId="{74E0C40F-11B4-C0F5-6DE9-1D8AE73C08C7}"/>
          </ac:spMkLst>
        </pc:spChg>
        <pc:spChg chg="del">
          <ac:chgData name="신 재하" userId="4dbfe3f9a6c64b0b" providerId="LiveId" clId="{D9599097-8D4B-409C-8811-11C665C1508F}" dt="2022-05-05T05:13:04.923" v="3507" actId="478"/>
          <ac:spMkLst>
            <pc:docMk/>
            <pc:sldMk cId="2440149438" sldId="303"/>
            <ac:spMk id="35" creationId="{6E13EADA-49F9-B601-7181-E748FCD77F0F}"/>
          </ac:spMkLst>
        </pc:spChg>
        <pc:spChg chg="mod">
          <ac:chgData name="신 재하" userId="4dbfe3f9a6c64b0b" providerId="LiveId" clId="{D9599097-8D4B-409C-8811-11C665C1508F}" dt="2022-05-05T05:06:10.337" v="3399" actId="1076"/>
          <ac:spMkLst>
            <pc:docMk/>
            <pc:sldMk cId="2440149438" sldId="303"/>
            <ac:spMk id="36" creationId="{4F532833-CFE4-29CF-D011-859C1CA266C5}"/>
          </ac:spMkLst>
        </pc:spChg>
        <pc:spChg chg="mod">
          <ac:chgData name="신 재하" userId="4dbfe3f9a6c64b0b" providerId="LiveId" clId="{D9599097-8D4B-409C-8811-11C665C1508F}" dt="2022-05-05T05:06:10.337" v="3399" actId="1076"/>
          <ac:spMkLst>
            <pc:docMk/>
            <pc:sldMk cId="2440149438" sldId="303"/>
            <ac:spMk id="37" creationId="{C673A094-38D5-AC18-B789-6C1E2E065B43}"/>
          </ac:spMkLst>
        </pc:spChg>
        <pc:spChg chg="add mod">
          <ac:chgData name="신 재하" userId="4dbfe3f9a6c64b0b" providerId="LiveId" clId="{D9599097-8D4B-409C-8811-11C665C1508F}" dt="2022-05-05T05:14:01.119" v="3541" actId="692"/>
          <ac:spMkLst>
            <pc:docMk/>
            <pc:sldMk cId="2440149438" sldId="303"/>
            <ac:spMk id="39" creationId="{31B05354-8B48-CECC-10A3-39BE1DE390C1}"/>
          </ac:spMkLst>
        </pc:spChg>
        <pc:spChg chg="mod">
          <ac:chgData name="신 재하" userId="4dbfe3f9a6c64b0b" providerId="LiveId" clId="{D9599097-8D4B-409C-8811-11C665C1508F}" dt="2022-05-05T05:06:10.337" v="3399" actId="1076"/>
          <ac:spMkLst>
            <pc:docMk/>
            <pc:sldMk cId="2440149438" sldId="303"/>
            <ac:spMk id="40" creationId="{67D80E00-86D5-DF1D-D84E-1F7CC86CE27F}"/>
          </ac:spMkLst>
        </pc:spChg>
        <pc:spChg chg="mod">
          <ac:chgData name="신 재하" userId="4dbfe3f9a6c64b0b" providerId="LiveId" clId="{D9599097-8D4B-409C-8811-11C665C1508F}" dt="2022-05-05T05:06:10.337" v="3399" actId="1076"/>
          <ac:spMkLst>
            <pc:docMk/>
            <pc:sldMk cId="2440149438" sldId="303"/>
            <ac:spMk id="41" creationId="{CFFA4B92-B3BC-687C-5411-F4525407FFC5}"/>
          </ac:spMkLst>
        </pc:spChg>
        <pc:spChg chg="add mod">
          <ac:chgData name="신 재하" userId="4dbfe3f9a6c64b0b" providerId="LiveId" clId="{D9599097-8D4B-409C-8811-11C665C1508F}" dt="2022-05-05T05:14:01.119" v="3541" actId="692"/>
          <ac:spMkLst>
            <pc:docMk/>
            <pc:sldMk cId="2440149438" sldId="303"/>
            <ac:spMk id="42" creationId="{FC42DE43-99F6-890F-FFE4-57A3CBC95B5D}"/>
          </ac:spMkLst>
        </pc:spChg>
        <pc:spChg chg="add mod">
          <ac:chgData name="신 재하" userId="4dbfe3f9a6c64b0b" providerId="LiveId" clId="{D9599097-8D4B-409C-8811-11C665C1508F}" dt="2022-05-05T05:13:42.120" v="3540" actId="1076"/>
          <ac:spMkLst>
            <pc:docMk/>
            <pc:sldMk cId="2440149438" sldId="303"/>
            <ac:spMk id="44" creationId="{2D1BEE1D-E6EE-FEB1-324C-8FD5390DEFC3}"/>
          </ac:spMkLst>
        </pc:spChg>
        <pc:spChg chg="del">
          <ac:chgData name="신 재하" userId="4dbfe3f9a6c64b0b" providerId="LiveId" clId="{D9599097-8D4B-409C-8811-11C665C1508F}" dt="2022-05-05T05:13:04.923" v="3507" actId="478"/>
          <ac:spMkLst>
            <pc:docMk/>
            <pc:sldMk cId="2440149438" sldId="303"/>
            <ac:spMk id="45" creationId="{1F4264D9-C626-2FE4-754B-40CF5751A535}"/>
          </ac:spMkLst>
        </pc:spChg>
        <pc:spChg chg="del">
          <ac:chgData name="신 재하" userId="4dbfe3f9a6c64b0b" providerId="LiveId" clId="{D9599097-8D4B-409C-8811-11C665C1508F}" dt="2022-05-05T05:06:28.182" v="3402" actId="478"/>
          <ac:spMkLst>
            <pc:docMk/>
            <pc:sldMk cId="2440149438" sldId="303"/>
            <ac:spMk id="55" creationId="{697232AA-F0F1-0645-B0DA-6D4EBB9577D9}"/>
          </ac:spMkLst>
        </pc:spChg>
        <pc:spChg chg="del">
          <ac:chgData name="신 재하" userId="4dbfe3f9a6c64b0b" providerId="LiveId" clId="{D9599097-8D4B-409C-8811-11C665C1508F}" dt="2022-05-05T05:06:28.182" v="3402" actId="478"/>
          <ac:spMkLst>
            <pc:docMk/>
            <pc:sldMk cId="2440149438" sldId="303"/>
            <ac:spMk id="56" creationId="{1399DFC6-0FC6-A871-BFE2-02BE28D29E83}"/>
          </ac:spMkLst>
        </pc:spChg>
        <pc:spChg chg="del">
          <ac:chgData name="신 재하" userId="4dbfe3f9a6c64b0b" providerId="LiveId" clId="{D9599097-8D4B-409C-8811-11C665C1508F}" dt="2022-05-05T05:06:28.182" v="3402" actId="478"/>
          <ac:spMkLst>
            <pc:docMk/>
            <pc:sldMk cId="2440149438" sldId="303"/>
            <ac:spMk id="57" creationId="{096A8CA0-DDB8-18A0-890C-0A7B284757EC}"/>
          </ac:spMkLst>
        </pc:spChg>
        <pc:grpChg chg="ord">
          <ac:chgData name="신 재하" userId="4dbfe3f9a6c64b0b" providerId="LiveId" clId="{D9599097-8D4B-409C-8811-11C665C1508F}" dt="2022-05-05T05:06:19.431" v="3401" actId="166"/>
          <ac:grpSpMkLst>
            <pc:docMk/>
            <pc:sldMk cId="2440149438" sldId="303"/>
            <ac:grpSpMk id="17" creationId="{894EC4CD-879B-4C84-A431-9366DCCE5DBD}"/>
          </ac:grpSpMkLst>
        </pc:grpChg>
        <pc:cxnChg chg="del mod">
          <ac:chgData name="신 재하" userId="4dbfe3f9a6c64b0b" providerId="LiveId" clId="{D9599097-8D4B-409C-8811-11C665C1508F}" dt="2022-05-05T05:13:04.923" v="3507" actId="478"/>
          <ac:cxnSpMkLst>
            <pc:docMk/>
            <pc:sldMk cId="2440149438" sldId="303"/>
            <ac:cxnSpMk id="10" creationId="{FAABAD1D-45CF-2B54-F234-EA495FEDD087}"/>
          </ac:cxnSpMkLst>
        </pc:cxnChg>
        <pc:cxnChg chg="del">
          <ac:chgData name="신 재하" userId="4dbfe3f9a6c64b0b" providerId="LiveId" clId="{D9599097-8D4B-409C-8811-11C665C1508F}" dt="2022-05-05T05:13:04.923" v="3507" actId="478"/>
          <ac:cxnSpMkLst>
            <pc:docMk/>
            <pc:sldMk cId="2440149438" sldId="303"/>
            <ac:cxnSpMk id="38" creationId="{2696DB52-C053-40CE-FEE4-6BF3057C1F7C}"/>
          </ac:cxnSpMkLst>
        </pc:cxnChg>
        <pc:cxnChg chg="add mod">
          <ac:chgData name="신 재하" userId="4dbfe3f9a6c64b0b" providerId="LiveId" clId="{D9599097-8D4B-409C-8811-11C665C1508F}" dt="2022-05-05T05:13:05.220" v="3508"/>
          <ac:cxnSpMkLst>
            <pc:docMk/>
            <pc:sldMk cId="2440149438" sldId="303"/>
            <ac:cxnSpMk id="43" creationId="{D2C6794D-C534-7DF3-CC7A-B5C7A541511C}"/>
          </ac:cxnSpMkLst>
        </pc:cxnChg>
      </pc:sldChg>
      <pc:sldChg chg="addSp delSp modSp add mod modTransition modAnim">
        <pc:chgData name="신 재하" userId="4dbfe3f9a6c64b0b" providerId="LiveId" clId="{D9599097-8D4B-409C-8811-11C665C1508F}" dt="2022-05-05T07:42:15.161" v="3735"/>
        <pc:sldMkLst>
          <pc:docMk/>
          <pc:sldMk cId="2715141498" sldId="304"/>
        </pc:sldMkLst>
        <pc:spChg chg="mod">
          <ac:chgData name="신 재하" userId="4dbfe3f9a6c64b0b" providerId="LiveId" clId="{D9599097-8D4B-409C-8811-11C665C1508F}" dt="2022-05-05T07:35:09.732" v="3590" actId="1076"/>
          <ac:spMkLst>
            <pc:docMk/>
            <pc:sldMk cId="2715141498" sldId="304"/>
            <ac:spMk id="22" creationId="{AC2ED235-E8DF-B565-142C-6101ABCF23FA}"/>
          </ac:spMkLst>
        </pc:spChg>
        <pc:spChg chg="del">
          <ac:chgData name="신 재하" userId="4dbfe3f9a6c64b0b" providerId="LiveId" clId="{D9599097-8D4B-409C-8811-11C665C1508F}" dt="2022-05-05T07:38:18.240" v="3643" actId="478"/>
          <ac:spMkLst>
            <pc:docMk/>
            <pc:sldMk cId="2715141498" sldId="304"/>
            <ac:spMk id="23" creationId="{643B62C7-DD35-F87A-491D-E8280B9FEB68}"/>
          </ac:spMkLst>
        </pc:spChg>
        <pc:spChg chg="del">
          <ac:chgData name="신 재하" userId="4dbfe3f9a6c64b0b" providerId="LiveId" clId="{D9599097-8D4B-409C-8811-11C665C1508F}" dt="2022-05-05T07:34:51.112" v="3586" actId="478"/>
          <ac:spMkLst>
            <pc:docMk/>
            <pc:sldMk cId="2715141498" sldId="304"/>
            <ac:spMk id="29" creationId="{4901C4BF-3A28-C0CD-7A73-23828B5AF984}"/>
          </ac:spMkLst>
        </pc:spChg>
        <pc:spChg chg="del">
          <ac:chgData name="신 재하" userId="4dbfe3f9a6c64b0b" providerId="LiveId" clId="{D9599097-8D4B-409C-8811-11C665C1508F}" dt="2022-05-05T07:34:51.112" v="3586" actId="478"/>
          <ac:spMkLst>
            <pc:docMk/>
            <pc:sldMk cId="2715141498" sldId="304"/>
            <ac:spMk id="30" creationId="{2DAE2D0C-B5E9-1902-74A9-E88C3FE4EAE6}"/>
          </ac:spMkLst>
        </pc:spChg>
        <pc:spChg chg="del">
          <ac:chgData name="신 재하" userId="4dbfe3f9a6c64b0b" providerId="LiveId" clId="{D9599097-8D4B-409C-8811-11C665C1508F}" dt="2022-05-05T07:34:51.112" v="3586" actId="478"/>
          <ac:spMkLst>
            <pc:docMk/>
            <pc:sldMk cId="2715141498" sldId="304"/>
            <ac:spMk id="31" creationId="{CB17D500-9495-A592-375C-7ED1AC729DE7}"/>
          </ac:spMkLst>
        </pc:spChg>
        <pc:spChg chg="del">
          <ac:chgData name="신 재하" userId="4dbfe3f9a6c64b0b" providerId="LiveId" clId="{D9599097-8D4B-409C-8811-11C665C1508F}" dt="2022-05-05T07:34:51.112" v="3586" actId="478"/>
          <ac:spMkLst>
            <pc:docMk/>
            <pc:sldMk cId="2715141498" sldId="304"/>
            <ac:spMk id="32" creationId="{35694E2A-3A66-9891-C888-1A4D30299939}"/>
          </ac:spMkLst>
        </pc:spChg>
        <pc:spChg chg="del">
          <ac:chgData name="신 재하" userId="4dbfe3f9a6c64b0b" providerId="LiveId" clId="{D9599097-8D4B-409C-8811-11C665C1508F}" dt="2022-05-05T07:35:06.871" v="3588" actId="478"/>
          <ac:spMkLst>
            <pc:docMk/>
            <pc:sldMk cId="2715141498" sldId="304"/>
            <ac:spMk id="33" creationId="{EFE7959F-1236-8712-D510-C67B0ED25202}"/>
          </ac:spMkLst>
        </pc:spChg>
        <pc:spChg chg="del">
          <ac:chgData name="신 재하" userId="4dbfe3f9a6c64b0b" providerId="LiveId" clId="{D9599097-8D4B-409C-8811-11C665C1508F}" dt="2022-05-05T07:35:06.871" v="3588" actId="478"/>
          <ac:spMkLst>
            <pc:docMk/>
            <pc:sldMk cId="2715141498" sldId="304"/>
            <ac:spMk id="34" creationId="{B7C5F4EC-6AC4-4E02-7BEA-B2CAB32AB14F}"/>
          </ac:spMkLst>
        </pc:spChg>
        <pc:spChg chg="del">
          <ac:chgData name="신 재하" userId="4dbfe3f9a6c64b0b" providerId="LiveId" clId="{D9599097-8D4B-409C-8811-11C665C1508F}" dt="2022-05-05T07:35:06.871" v="3588" actId="478"/>
          <ac:spMkLst>
            <pc:docMk/>
            <pc:sldMk cId="2715141498" sldId="304"/>
            <ac:spMk id="35" creationId="{26217446-7576-5206-E8F3-77C71837158B}"/>
          </ac:spMkLst>
        </pc:spChg>
        <pc:spChg chg="mod">
          <ac:chgData name="신 재하" userId="4dbfe3f9a6c64b0b" providerId="LiveId" clId="{D9599097-8D4B-409C-8811-11C665C1508F}" dt="2022-05-05T07:36:52.528" v="3621" actId="1076"/>
          <ac:spMkLst>
            <pc:docMk/>
            <pc:sldMk cId="2715141498" sldId="304"/>
            <ac:spMk id="36" creationId="{E9862605-7173-B445-BFEB-699BBF3F8D13}"/>
          </ac:spMkLst>
        </pc:spChg>
        <pc:spChg chg="del">
          <ac:chgData name="신 재하" userId="4dbfe3f9a6c64b0b" providerId="LiveId" clId="{D9599097-8D4B-409C-8811-11C665C1508F}" dt="2022-05-05T07:35:06.871" v="3588" actId="478"/>
          <ac:spMkLst>
            <pc:docMk/>
            <pc:sldMk cId="2715141498" sldId="304"/>
            <ac:spMk id="37" creationId="{1BD93B70-DF56-6FFA-FDE4-ED43C9E12146}"/>
          </ac:spMkLst>
        </pc:spChg>
        <pc:spChg chg="del">
          <ac:chgData name="신 재하" userId="4dbfe3f9a6c64b0b" providerId="LiveId" clId="{D9599097-8D4B-409C-8811-11C665C1508F}" dt="2022-05-05T07:35:06.871" v="3588" actId="478"/>
          <ac:spMkLst>
            <pc:docMk/>
            <pc:sldMk cId="2715141498" sldId="304"/>
            <ac:spMk id="38" creationId="{1B5AD290-F2CD-9B05-87C2-269B8BEC11E7}"/>
          </ac:spMkLst>
        </pc:spChg>
        <pc:spChg chg="mod">
          <ac:chgData name="신 재하" userId="4dbfe3f9a6c64b0b" providerId="LiveId" clId="{D9599097-8D4B-409C-8811-11C665C1508F}" dt="2022-05-05T07:36:35.416" v="3620" actId="1038"/>
          <ac:spMkLst>
            <pc:docMk/>
            <pc:sldMk cId="2715141498" sldId="304"/>
            <ac:spMk id="39" creationId="{322C9051-FB5C-8D5D-0D72-9B5A951C90C1}"/>
          </ac:spMkLst>
        </pc:spChg>
        <pc:spChg chg="add mod">
          <ac:chgData name="신 재하" userId="4dbfe3f9a6c64b0b" providerId="LiveId" clId="{D9599097-8D4B-409C-8811-11C665C1508F}" dt="2022-05-05T07:36:35.416" v="3620" actId="1038"/>
          <ac:spMkLst>
            <pc:docMk/>
            <pc:sldMk cId="2715141498" sldId="304"/>
            <ac:spMk id="40" creationId="{BC66162F-DDAE-B4BC-7109-EA0A0F800800}"/>
          </ac:spMkLst>
        </pc:spChg>
        <pc:spChg chg="add mod">
          <ac:chgData name="신 재하" userId="4dbfe3f9a6c64b0b" providerId="LiveId" clId="{D9599097-8D4B-409C-8811-11C665C1508F}" dt="2022-05-05T07:36:35.416" v="3620" actId="1038"/>
          <ac:spMkLst>
            <pc:docMk/>
            <pc:sldMk cId="2715141498" sldId="304"/>
            <ac:spMk id="41" creationId="{64B7227D-034A-D81F-308A-1E837D66F487}"/>
          </ac:spMkLst>
        </pc:spChg>
        <pc:spChg chg="add mod">
          <ac:chgData name="신 재하" userId="4dbfe3f9a6c64b0b" providerId="LiveId" clId="{D9599097-8D4B-409C-8811-11C665C1508F}" dt="2022-05-05T07:36:35.416" v="3620" actId="1038"/>
          <ac:spMkLst>
            <pc:docMk/>
            <pc:sldMk cId="2715141498" sldId="304"/>
            <ac:spMk id="42" creationId="{AD4C8366-A5FC-FAAC-1B36-29A2E00398D4}"/>
          </ac:spMkLst>
        </pc:spChg>
        <pc:spChg chg="add mod">
          <ac:chgData name="신 재하" userId="4dbfe3f9a6c64b0b" providerId="LiveId" clId="{D9599097-8D4B-409C-8811-11C665C1508F}" dt="2022-05-05T07:42:15.161" v="3735"/>
          <ac:spMkLst>
            <pc:docMk/>
            <pc:sldMk cId="2715141498" sldId="304"/>
            <ac:spMk id="43" creationId="{FB368A84-32A3-EE29-7E0B-6988152BD987}"/>
          </ac:spMkLst>
        </pc:spChg>
      </pc:sldChg>
    </pc:docChg>
  </pc:docChgLst>
  <pc:docChgLst>
    <pc:chgData name="신 재하" userId="4dbfe3f9a6c64b0b" providerId="LiveId" clId="{E72DE58F-B342-40C4-BBA6-E4DF0A3F60DC}"/>
    <pc:docChg chg="undo redo custSel addSld delSld modSld sldOrd modMainMaster">
      <pc:chgData name="신 재하" userId="4dbfe3f9a6c64b0b" providerId="LiveId" clId="{E72DE58F-B342-40C4-BBA6-E4DF0A3F60DC}" dt="2022-05-13T08:42:18.544" v="2263" actId="1076"/>
      <pc:docMkLst>
        <pc:docMk/>
      </pc:docMkLst>
      <pc:sldChg chg="modSp mod setBg">
        <pc:chgData name="신 재하" userId="4dbfe3f9a6c64b0b" providerId="LiveId" clId="{E72DE58F-B342-40C4-BBA6-E4DF0A3F60DC}" dt="2022-05-13T06:36:30.849" v="294"/>
        <pc:sldMkLst>
          <pc:docMk/>
          <pc:sldMk cId="1575797417" sldId="256"/>
        </pc:sldMkLst>
        <pc:spChg chg="mod">
          <ac:chgData name="신 재하" userId="4dbfe3f9a6c64b0b" providerId="LiveId" clId="{E72DE58F-B342-40C4-BBA6-E4DF0A3F60DC}" dt="2022-05-13T04:41:33.053" v="58" actId="20577"/>
          <ac:spMkLst>
            <pc:docMk/>
            <pc:sldMk cId="1575797417" sldId="256"/>
            <ac:spMk id="9" creationId="{F972E925-CD61-455F-8FF8-58A24E5A6408}"/>
          </ac:spMkLst>
        </pc:spChg>
      </pc:sldChg>
      <pc:sldChg chg="addSp delSp modSp mod">
        <pc:chgData name="신 재하" userId="4dbfe3f9a6c64b0b" providerId="LiveId" clId="{E72DE58F-B342-40C4-BBA6-E4DF0A3F60DC}" dt="2022-05-13T08:28:41.335" v="1861" actId="207"/>
        <pc:sldMkLst>
          <pc:docMk/>
          <pc:sldMk cId="535049059" sldId="259"/>
        </pc:sldMkLst>
        <pc:spChg chg="mod">
          <ac:chgData name="신 재하" userId="4dbfe3f9a6c64b0b" providerId="LiveId" clId="{E72DE58F-B342-40C4-BBA6-E4DF0A3F60DC}" dt="2022-05-13T08:28:41.335" v="1861" actId="207"/>
          <ac:spMkLst>
            <pc:docMk/>
            <pc:sldMk cId="535049059" sldId="259"/>
            <ac:spMk id="22" creationId="{66F9F0B7-AB03-A5F9-9895-60669FF48590}"/>
          </ac:spMkLst>
        </pc:spChg>
        <pc:picChg chg="del mod">
          <ac:chgData name="신 재하" userId="4dbfe3f9a6c64b0b" providerId="LiveId" clId="{E72DE58F-B342-40C4-BBA6-E4DF0A3F60DC}" dt="2022-05-13T08:28:08.895" v="1847" actId="478"/>
          <ac:picMkLst>
            <pc:docMk/>
            <pc:sldMk cId="535049059" sldId="259"/>
            <ac:picMk id="7" creationId="{0430F6A7-BE11-C6FC-111C-E4F6C679A66F}"/>
          </ac:picMkLst>
        </pc:picChg>
        <pc:picChg chg="mod">
          <ac:chgData name="신 재하" userId="4dbfe3f9a6c64b0b" providerId="LiveId" clId="{E72DE58F-B342-40C4-BBA6-E4DF0A3F60DC}" dt="2022-05-13T08:28:20.572" v="1849" actId="1076"/>
          <ac:picMkLst>
            <pc:docMk/>
            <pc:sldMk cId="535049059" sldId="259"/>
            <ac:picMk id="10" creationId="{4EEF3515-1729-B138-B7A3-A87E853958A6}"/>
          </ac:picMkLst>
        </pc:picChg>
        <pc:picChg chg="add del mod">
          <ac:chgData name="신 재하" userId="4dbfe3f9a6c64b0b" providerId="LiveId" clId="{E72DE58F-B342-40C4-BBA6-E4DF0A3F60DC}" dt="2022-05-13T08:28:32.596" v="1853" actId="478"/>
          <ac:picMkLst>
            <pc:docMk/>
            <pc:sldMk cId="535049059" sldId="259"/>
            <ac:picMk id="23" creationId="{6CBED8E8-C189-2172-CE45-A179DDB86D98}"/>
          </ac:picMkLst>
        </pc:picChg>
      </pc:sldChg>
      <pc:sldChg chg="addSp modSp mod">
        <pc:chgData name="신 재하" userId="4dbfe3f9a6c64b0b" providerId="LiveId" clId="{E72DE58F-B342-40C4-BBA6-E4DF0A3F60DC}" dt="2022-05-13T08:26:39.866" v="1749"/>
        <pc:sldMkLst>
          <pc:docMk/>
          <pc:sldMk cId="4224799242" sldId="262"/>
        </pc:sldMkLst>
        <pc:spChg chg="add mod">
          <ac:chgData name="신 재하" userId="4dbfe3f9a6c64b0b" providerId="LiveId" clId="{E72DE58F-B342-40C4-BBA6-E4DF0A3F60DC}" dt="2022-05-13T08:26:39.866" v="1749"/>
          <ac:spMkLst>
            <pc:docMk/>
            <pc:sldMk cId="4224799242" sldId="262"/>
            <ac:spMk id="2" creationId="{5EF1C160-8064-ECE8-4271-DDA6DE2F0CAD}"/>
          </ac:spMkLst>
        </pc:spChg>
      </pc:sldChg>
      <pc:sldChg chg="addSp delSp modSp mod modAnim">
        <pc:chgData name="신 재하" userId="4dbfe3f9a6c64b0b" providerId="LiveId" clId="{E72DE58F-B342-40C4-BBA6-E4DF0A3F60DC}" dt="2022-05-13T07:37:19.427" v="1495"/>
        <pc:sldMkLst>
          <pc:docMk/>
          <pc:sldMk cId="943472298" sldId="265"/>
        </pc:sldMkLst>
        <pc:spChg chg="mod">
          <ac:chgData name="신 재하" userId="4dbfe3f9a6c64b0b" providerId="LiveId" clId="{E72DE58F-B342-40C4-BBA6-E4DF0A3F60DC}" dt="2022-05-13T07:29:44.855" v="1422"/>
          <ac:spMkLst>
            <pc:docMk/>
            <pc:sldMk cId="943472298" sldId="265"/>
            <ac:spMk id="17" creationId="{C5E40AD5-BE0D-4E94-858D-322A3C09D8CB}"/>
          </ac:spMkLst>
        </pc:spChg>
        <pc:spChg chg="mod">
          <ac:chgData name="신 재하" userId="4dbfe3f9a6c64b0b" providerId="LiveId" clId="{E72DE58F-B342-40C4-BBA6-E4DF0A3F60DC}" dt="2022-05-13T07:30:09.113" v="1437" actId="20577"/>
          <ac:spMkLst>
            <pc:docMk/>
            <pc:sldMk cId="943472298" sldId="265"/>
            <ac:spMk id="18" creationId="{DB132768-87A4-47B4-86CC-10C8CBD34F23}"/>
          </ac:spMkLst>
        </pc:spChg>
        <pc:grpChg chg="mod topLvl">
          <ac:chgData name="신 재하" userId="4dbfe3f9a6c64b0b" providerId="LiveId" clId="{E72DE58F-B342-40C4-BBA6-E4DF0A3F60DC}" dt="2022-05-13T07:35:11.214" v="1481" actId="164"/>
          <ac:grpSpMkLst>
            <pc:docMk/>
            <pc:sldMk cId="943472298" sldId="265"/>
            <ac:grpSpMk id="19" creationId="{3BEAFC9D-60DE-4957-AB97-AAC2AE88BFD3}"/>
          </ac:grpSpMkLst>
        </pc:grpChg>
        <pc:grpChg chg="add mod">
          <ac:chgData name="신 재하" userId="4dbfe3f9a6c64b0b" providerId="LiveId" clId="{E72DE58F-B342-40C4-BBA6-E4DF0A3F60DC}" dt="2022-05-13T07:35:11.214" v="1481" actId="164"/>
          <ac:grpSpMkLst>
            <pc:docMk/>
            <pc:sldMk cId="943472298" sldId="265"/>
            <ac:grpSpMk id="24" creationId="{1D20D4EE-F824-9BFA-66EE-09D79C053F52}"/>
          </ac:grpSpMkLst>
        </pc:grpChg>
        <pc:grpChg chg="add mod">
          <ac:chgData name="신 재하" userId="4dbfe3f9a6c64b0b" providerId="LiveId" clId="{E72DE58F-B342-40C4-BBA6-E4DF0A3F60DC}" dt="2022-05-13T07:35:11.214" v="1481" actId="164"/>
          <ac:grpSpMkLst>
            <pc:docMk/>
            <pc:sldMk cId="943472298" sldId="265"/>
            <ac:grpSpMk id="25" creationId="{0370B620-FADB-6924-991C-CF02463C3166}"/>
          </ac:grpSpMkLst>
        </pc:grpChg>
        <pc:grpChg chg="del mod">
          <ac:chgData name="신 재하" userId="4dbfe3f9a6c64b0b" providerId="LiveId" clId="{E72DE58F-B342-40C4-BBA6-E4DF0A3F60DC}" dt="2022-05-13T07:32:04.245" v="1460" actId="478"/>
          <ac:grpSpMkLst>
            <pc:docMk/>
            <pc:sldMk cId="943472298" sldId="265"/>
            <ac:grpSpMk id="43" creationId="{AE9B6922-B9EA-4AF7-9FC0-72EACF4B245D}"/>
          </ac:grpSpMkLst>
        </pc:grpChg>
        <pc:grpChg chg="mod">
          <ac:chgData name="신 재하" userId="4dbfe3f9a6c64b0b" providerId="LiveId" clId="{E72DE58F-B342-40C4-BBA6-E4DF0A3F60DC}" dt="2022-05-13T07:31:50.200" v="1458" actId="1076"/>
          <ac:grpSpMkLst>
            <pc:docMk/>
            <pc:sldMk cId="943472298" sldId="265"/>
            <ac:grpSpMk id="44" creationId="{935A31DD-0289-4AE4-A036-49310BC7A597}"/>
          </ac:grpSpMkLst>
        </pc:grpChg>
        <pc:picChg chg="add mod">
          <ac:chgData name="신 재하" userId="4dbfe3f9a6c64b0b" providerId="LiveId" clId="{E72DE58F-B342-40C4-BBA6-E4DF0A3F60DC}" dt="2022-05-13T07:33:20.947" v="1468" actId="164"/>
          <ac:picMkLst>
            <pc:docMk/>
            <pc:sldMk cId="943472298" sldId="265"/>
            <ac:picMk id="21" creationId="{C1BEF4D5-5BE0-3F1E-865D-9E516FE8A7B7}"/>
          </ac:picMkLst>
        </pc:picChg>
        <pc:picChg chg="add mod">
          <ac:chgData name="신 재하" userId="4dbfe3f9a6c64b0b" providerId="LiveId" clId="{E72DE58F-B342-40C4-BBA6-E4DF0A3F60DC}" dt="2022-05-13T07:33:20.947" v="1468" actId="164"/>
          <ac:picMkLst>
            <pc:docMk/>
            <pc:sldMk cId="943472298" sldId="265"/>
            <ac:picMk id="23" creationId="{D64495A0-43F1-D4D1-D141-FDC1B90854AC}"/>
          </ac:picMkLst>
        </pc:picChg>
        <pc:picChg chg="del mod topLvl">
          <ac:chgData name="신 재하" userId="4dbfe3f9a6c64b0b" providerId="LiveId" clId="{E72DE58F-B342-40C4-BBA6-E4DF0A3F60DC}" dt="2022-05-13T07:32:04.245" v="1460" actId="478"/>
          <ac:picMkLst>
            <pc:docMk/>
            <pc:sldMk cId="943472298" sldId="265"/>
            <ac:picMk id="34" creationId="{4C68EB44-75E8-4332-9408-15991C12781C}"/>
          </ac:picMkLst>
        </pc:picChg>
        <pc:picChg chg="mod">
          <ac:chgData name="신 재하" userId="4dbfe3f9a6c64b0b" providerId="LiveId" clId="{E72DE58F-B342-40C4-BBA6-E4DF0A3F60DC}" dt="2022-05-13T07:31:22.674" v="1453" actId="1076"/>
          <ac:picMkLst>
            <pc:docMk/>
            <pc:sldMk cId="943472298" sldId="265"/>
            <ac:picMk id="38" creationId="{5B2D1CFF-B122-452E-AA22-F4E47ACDE667}"/>
          </ac:picMkLst>
        </pc:picChg>
      </pc:sldChg>
      <pc:sldChg chg="delSp del mod">
        <pc:chgData name="신 재하" userId="4dbfe3f9a6c64b0b" providerId="LiveId" clId="{E72DE58F-B342-40C4-BBA6-E4DF0A3F60DC}" dt="2022-05-13T08:28:57.578" v="1862" actId="47"/>
        <pc:sldMkLst>
          <pc:docMk/>
          <pc:sldMk cId="2547405076" sldId="267"/>
        </pc:sldMkLst>
        <pc:picChg chg="del">
          <ac:chgData name="신 재하" userId="4dbfe3f9a6c64b0b" providerId="LiveId" clId="{E72DE58F-B342-40C4-BBA6-E4DF0A3F60DC}" dt="2022-05-13T08:28:28.593" v="1850" actId="21"/>
          <ac:picMkLst>
            <pc:docMk/>
            <pc:sldMk cId="2547405076" sldId="267"/>
            <ac:picMk id="7" creationId="{306221DE-3BDC-4B9C-4A86-68E14CFE798B}"/>
          </ac:picMkLst>
        </pc:picChg>
      </pc:sldChg>
      <pc:sldChg chg="addSp modSp mod addAnim delAnim modAnim">
        <pc:chgData name="신 재하" userId="4dbfe3f9a6c64b0b" providerId="LiveId" clId="{E72DE58F-B342-40C4-BBA6-E4DF0A3F60DC}" dt="2022-05-13T08:34:25.452" v="2104" actId="20577"/>
        <pc:sldMkLst>
          <pc:docMk/>
          <pc:sldMk cId="109962181" sldId="268"/>
        </pc:sldMkLst>
        <pc:spChg chg="mod">
          <ac:chgData name="신 재하" userId="4dbfe3f9a6c64b0b" providerId="LiveId" clId="{E72DE58F-B342-40C4-BBA6-E4DF0A3F60DC}" dt="2022-05-13T08:33:08.500" v="1897"/>
          <ac:spMkLst>
            <pc:docMk/>
            <pc:sldMk cId="109962181" sldId="268"/>
            <ac:spMk id="30" creationId="{28AAE1DC-E48C-38AE-32A1-EC5437D7586C}"/>
          </ac:spMkLst>
        </pc:spChg>
        <pc:spChg chg="mod">
          <ac:chgData name="신 재하" userId="4dbfe3f9a6c64b0b" providerId="LiveId" clId="{E72DE58F-B342-40C4-BBA6-E4DF0A3F60DC}" dt="2022-05-13T08:34:25.452" v="2104" actId="20577"/>
          <ac:spMkLst>
            <pc:docMk/>
            <pc:sldMk cId="109962181" sldId="268"/>
            <ac:spMk id="50" creationId="{02434510-3756-0533-D75C-4DDC4DEB919B}"/>
          </ac:spMkLst>
        </pc:spChg>
        <pc:grpChg chg="add mod">
          <ac:chgData name="신 재하" userId="4dbfe3f9a6c64b0b" providerId="LiveId" clId="{E72DE58F-B342-40C4-BBA6-E4DF0A3F60DC}" dt="2022-05-13T08:33:23.037" v="1902" actId="1076"/>
          <ac:grpSpMkLst>
            <pc:docMk/>
            <pc:sldMk cId="109962181" sldId="268"/>
            <ac:grpSpMk id="27" creationId="{F91E24E4-FFBD-DE23-CF9A-6F53D8054D80}"/>
          </ac:grpSpMkLst>
        </pc:grpChg>
        <pc:picChg chg="mod">
          <ac:chgData name="신 재하" userId="4dbfe3f9a6c64b0b" providerId="LiveId" clId="{E72DE58F-B342-40C4-BBA6-E4DF0A3F60DC}" dt="2022-05-13T08:33:08.500" v="1897"/>
          <ac:picMkLst>
            <pc:docMk/>
            <pc:sldMk cId="109962181" sldId="268"/>
            <ac:picMk id="29" creationId="{B2E18CB6-3948-F436-DAC5-6E8095503694}"/>
          </ac:picMkLst>
        </pc:picChg>
      </pc:sldChg>
      <pc:sldChg chg="del">
        <pc:chgData name="신 재하" userId="4dbfe3f9a6c64b0b" providerId="LiveId" clId="{E72DE58F-B342-40C4-BBA6-E4DF0A3F60DC}" dt="2022-05-13T04:30:02.336" v="44" actId="47"/>
        <pc:sldMkLst>
          <pc:docMk/>
          <pc:sldMk cId="3553646359" sldId="271"/>
        </pc:sldMkLst>
      </pc:sldChg>
      <pc:sldChg chg="add del">
        <pc:chgData name="신 재하" userId="4dbfe3f9a6c64b0b" providerId="LiveId" clId="{E72DE58F-B342-40C4-BBA6-E4DF0A3F60DC}" dt="2022-05-13T06:06:04.288" v="100" actId="47"/>
        <pc:sldMkLst>
          <pc:docMk/>
          <pc:sldMk cId="2280519900" sldId="273"/>
        </pc:sldMkLst>
      </pc:sldChg>
      <pc:sldChg chg="addSp delSp modSp mod">
        <pc:chgData name="신 재하" userId="4dbfe3f9a6c64b0b" providerId="LiveId" clId="{E72DE58F-B342-40C4-BBA6-E4DF0A3F60DC}" dt="2022-05-13T08:24:45.862" v="1712"/>
        <pc:sldMkLst>
          <pc:docMk/>
          <pc:sldMk cId="537557483" sldId="274"/>
        </pc:sldMkLst>
        <pc:spChg chg="del">
          <ac:chgData name="신 재하" userId="4dbfe3f9a6c64b0b" providerId="LiveId" clId="{E72DE58F-B342-40C4-BBA6-E4DF0A3F60DC}" dt="2022-05-13T07:38:47.661" v="1514" actId="478"/>
          <ac:spMkLst>
            <pc:docMk/>
            <pc:sldMk cId="537557483" sldId="274"/>
            <ac:spMk id="22" creationId="{AC2ED235-E8DF-B565-142C-6101ABCF23FA}"/>
          </ac:spMkLst>
        </pc:spChg>
        <pc:spChg chg="mod">
          <ac:chgData name="신 재하" userId="4dbfe3f9a6c64b0b" providerId="LiveId" clId="{E72DE58F-B342-40C4-BBA6-E4DF0A3F60DC}" dt="2022-05-13T08:24:45.862" v="1712"/>
          <ac:spMkLst>
            <pc:docMk/>
            <pc:sldMk cId="537557483" sldId="274"/>
            <ac:spMk id="50" creationId="{8013B853-9A78-05F8-72A1-2A378C77BB61}"/>
          </ac:spMkLst>
        </pc:spChg>
        <pc:spChg chg="add mod">
          <ac:chgData name="신 재하" userId="4dbfe3f9a6c64b0b" providerId="LiveId" clId="{E72DE58F-B342-40C4-BBA6-E4DF0A3F60DC}" dt="2022-05-13T07:38:47.895" v="1515"/>
          <ac:spMkLst>
            <pc:docMk/>
            <pc:sldMk cId="537557483" sldId="274"/>
            <ac:spMk id="127" creationId="{E9C40F31-05DA-69FE-B533-59320A7B9568}"/>
          </ac:spMkLst>
        </pc:spChg>
        <pc:spChg chg="mod">
          <ac:chgData name="신 재하" userId="4dbfe3f9a6c64b0b" providerId="LiveId" clId="{E72DE58F-B342-40C4-BBA6-E4DF0A3F60DC}" dt="2022-05-13T07:38:47.895" v="1515"/>
          <ac:spMkLst>
            <pc:docMk/>
            <pc:sldMk cId="537557483" sldId="274"/>
            <ac:spMk id="131" creationId="{E844F73C-2108-672A-2C85-55B6BB9472E9}"/>
          </ac:spMkLst>
        </pc:spChg>
        <pc:spChg chg="mod">
          <ac:chgData name="신 재하" userId="4dbfe3f9a6c64b0b" providerId="LiveId" clId="{E72DE58F-B342-40C4-BBA6-E4DF0A3F60DC}" dt="2022-05-13T07:38:47.895" v="1515"/>
          <ac:spMkLst>
            <pc:docMk/>
            <pc:sldMk cId="537557483" sldId="274"/>
            <ac:spMk id="132" creationId="{144DA965-2040-ECBF-E923-5E88E3C16D0A}"/>
          </ac:spMkLst>
        </pc:spChg>
        <pc:grpChg chg="del">
          <ac:chgData name="신 재하" userId="4dbfe3f9a6c64b0b" providerId="LiveId" clId="{E72DE58F-B342-40C4-BBA6-E4DF0A3F60DC}" dt="2022-05-13T07:38:47.661" v="1514" actId="478"/>
          <ac:grpSpMkLst>
            <pc:docMk/>
            <pc:sldMk cId="537557483" sldId="274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47.895" v="1515"/>
          <ac:grpSpMkLst>
            <pc:docMk/>
            <pc:sldMk cId="537557483" sldId="274"/>
            <ac:grpSpMk id="128" creationId="{86685B4E-11CA-DA6C-6FBB-872C6FEA332D}"/>
          </ac:grpSpMkLst>
        </pc:grpChg>
        <pc:grpChg chg="mod">
          <ac:chgData name="신 재하" userId="4dbfe3f9a6c64b0b" providerId="LiveId" clId="{E72DE58F-B342-40C4-BBA6-E4DF0A3F60DC}" dt="2022-05-13T07:38:47.895" v="1515"/>
          <ac:grpSpMkLst>
            <pc:docMk/>
            <pc:sldMk cId="537557483" sldId="274"/>
            <ac:grpSpMk id="129" creationId="{C85F0C25-EE51-AFBD-398C-62FFB736E1CD}"/>
          </ac:grpSpMkLst>
        </pc:grpChg>
        <pc:picChg chg="mod">
          <ac:chgData name="신 재하" userId="4dbfe3f9a6c64b0b" providerId="LiveId" clId="{E72DE58F-B342-40C4-BBA6-E4DF0A3F60DC}" dt="2022-05-13T07:38:47.895" v="1515"/>
          <ac:picMkLst>
            <pc:docMk/>
            <pc:sldMk cId="537557483" sldId="274"/>
            <ac:picMk id="130" creationId="{7AFFCC89-31C3-6486-4E77-360267C91D69}"/>
          </ac:picMkLst>
        </pc:picChg>
      </pc:sldChg>
      <pc:sldChg chg="addSp delSp modSp add del mod">
        <pc:chgData name="신 재하" userId="4dbfe3f9a6c64b0b" providerId="LiveId" clId="{E72DE58F-B342-40C4-BBA6-E4DF0A3F60DC}" dt="2022-05-13T08:39:52.181" v="2113" actId="47"/>
        <pc:sldMkLst>
          <pc:docMk/>
          <pc:sldMk cId="576538952" sldId="275"/>
        </pc:sldMkLst>
        <pc:spChg chg="del">
          <ac:chgData name="신 재하" userId="4dbfe3f9a6c64b0b" providerId="LiveId" clId="{E72DE58F-B342-40C4-BBA6-E4DF0A3F60DC}" dt="2022-05-13T07:38:54.597" v="1518" actId="478"/>
          <ac:spMkLst>
            <pc:docMk/>
            <pc:sldMk cId="576538952" sldId="275"/>
            <ac:spMk id="22" creationId="{AC2ED235-E8DF-B565-142C-6101ABCF23FA}"/>
          </ac:spMkLst>
        </pc:spChg>
        <pc:spChg chg="add mod">
          <ac:chgData name="신 재하" userId="4dbfe3f9a6c64b0b" providerId="LiveId" clId="{E72DE58F-B342-40C4-BBA6-E4DF0A3F60DC}" dt="2022-05-13T07:38:54.785" v="1519"/>
          <ac:spMkLst>
            <pc:docMk/>
            <pc:sldMk cId="576538952" sldId="275"/>
            <ac:spMk id="45" creationId="{76F06553-738A-CAEC-A93C-4E4940CC9598}"/>
          </ac:spMkLst>
        </pc:spChg>
        <pc:spChg chg="mod">
          <ac:chgData name="신 재하" userId="4dbfe3f9a6c64b0b" providerId="LiveId" clId="{E72DE58F-B342-40C4-BBA6-E4DF0A3F60DC}" dt="2022-05-13T07:38:54.785" v="1519"/>
          <ac:spMkLst>
            <pc:docMk/>
            <pc:sldMk cId="576538952" sldId="275"/>
            <ac:spMk id="49" creationId="{141559DB-BFBE-0780-385E-08953C7A9B7E}"/>
          </ac:spMkLst>
        </pc:spChg>
        <pc:spChg chg="mod">
          <ac:chgData name="신 재하" userId="4dbfe3f9a6c64b0b" providerId="LiveId" clId="{E72DE58F-B342-40C4-BBA6-E4DF0A3F60DC}" dt="2022-05-13T07:38:54.785" v="1519"/>
          <ac:spMkLst>
            <pc:docMk/>
            <pc:sldMk cId="576538952" sldId="275"/>
            <ac:spMk id="50" creationId="{D3A891F0-7238-9A8A-E289-F64A1D6506E1}"/>
          </ac:spMkLst>
        </pc:spChg>
        <pc:grpChg chg="del">
          <ac:chgData name="신 재하" userId="4dbfe3f9a6c64b0b" providerId="LiveId" clId="{E72DE58F-B342-40C4-BBA6-E4DF0A3F60DC}" dt="2022-05-13T07:38:54.597" v="1518" actId="478"/>
          <ac:grpSpMkLst>
            <pc:docMk/>
            <pc:sldMk cId="576538952" sldId="275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54.785" v="1519"/>
          <ac:grpSpMkLst>
            <pc:docMk/>
            <pc:sldMk cId="576538952" sldId="275"/>
            <ac:grpSpMk id="46" creationId="{2201D0F4-0616-B99A-DF2F-4DF966DA83F5}"/>
          </ac:grpSpMkLst>
        </pc:grpChg>
        <pc:grpChg chg="mod">
          <ac:chgData name="신 재하" userId="4dbfe3f9a6c64b0b" providerId="LiveId" clId="{E72DE58F-B342-40C4-BBA6-E4DF0A3F60DC}" dt="2022-05-13T07:38:54.785" v="1519"/>
          <ac:grpSpMkLst>
            <pc:docMk/>
            <pc:sldMk cId="576538952" sldId="275"/>
            <ac:grpSpMk id="47" creationId="{FF10F90C-BCA3-6CCC-CF38-9F224BC1CB25}"/>
          </ac:grpSpMkLst>
        </pc:grpChg>
        <pc:picChg chg="mod">
          <ac:chgData name="신 재하" userId="4dbfe3f9a6c64b0b" providerId="LiveId" clId="{E72DE58F-B342-40C4-BBA6-E4DF0A3F60DC}" dt="2022-05-13T07:38:54.785" v="1519"/>
          <ac:picMkLst>
            <pc:docMk/>
            <pc:sldMk cId="576538952" sldId="275"/>
            <ac:picMk id="48" creationId="{D91D2CB8-0A48-E3BC-0832-FE40DB324570}"/>
          </ac:picMkLst>
        </pc:picChg>
      </pc:sldChg>
      <pc:sldChg chg="addSp delSp modSp mod addAnim delAnim modAnim">
        <pc:chgData name="신 재하" userId="4dbfe3f9a6c64b0b" providerId="LiveId" clId="{E72DE58F-B342-40C4-BBA6-E4DF0A3F60DC}" dt="2022-05-13T07:42:48.268" v="1602" actId="554"/>
        <pc:sldMkLst>
          <pc:docMk/>
          <pc:sldMk cId="2325228922" sldId="276"/>
        </pc:sldMkLst>
        <pc:spChg chg="mod">
          <ac:chgData name="신 재하" userId="4dbfe3f9a6c64b0b" providerId="LiveId" clId="{E72DE58F-B342-40C4-BBA6-E4DF0A3F60DC}" dt="2022-05-13T06:44:30.551" v="399" actId="1076"/>
          <ac:spMkLst>
            <pc:docMk/>
            <pc:sldMk cId="2325228922" sldId="276"/>
            <ac:spMk id="2" creationId="{A459A2D0-9412-8AB5-CBC2-83F88DB7485A}"/>
          </ac:spMkLst>
        </pc:spChg>
        <pc:spChg chg="del">
          <ac:chgData name="신 재하" userId="4dbfe3f9a6c64b0b" providerId="LiveId" clId="{E72DE58F-B342-40C4-BBA6-E4DF0A3F60DC}" dt="2022-05-13T07:39:08.790" v="1522" actId="478"/>
          <ac:spMkLst>
            <pc:docMk/>
            <pc:sldMk cId="2325228922" sldId="276"/>
            <ac:spMk id="22" creationId="{AC2ED235-E8DF-B565-142C-6101ABCF23FA}"/>
          </ac:spMkLst>
        </pc:spChg>
        <pc:spChg chg="mod">
          <ac:chgData name="신 재하" userId="4dbfe3f9a6c64b0b" providerId="LiveId" clId="{E72DE58F-B342-40C4-BBA6-E4DF0A3F60DC}" dt="2022-05-13T07:41:49.325" v="1572" actId="122"/>
          <ac:spMkLst>
            <pc:docMk/>
            <pc:sldMk cId="2325228922" sldId="276"/>
            <ac:spMk id="23" creationId="{643B62C7-DD35-F87A-491D-E8280B9FEB68}"/>
          </ac:spMkLst>
        </pc:spChg>
        <pc:spChg chg="mod">
          <ac:chgData name="신 재하" userId="4dbfe3f9a6c64b0b" providerId="LiveId" clId="{E72DE58F-B342-40C4-BBA6-E4DF0A3F60DC}" dt="2022-05-13T07:42:13.426" v="1598" actId="1035"/>
          <ac:spMkLst>
            <pc:docMk/>
            <pc:sldMk cId="2325228922" sldId="276"/>
            <ac:spMk id="35" creationId="{A15341DE-18A2-87A3-3BD1-25D06DE9C981}"/>
          </ac:spMkLst>
        </pc:spChg>
        <pc:spChg chg="add del">
          <ac:chgData name="신 재하" userId="4dbfe3f9a6c64b0b" providerId="LiveId" clId="{E72DE58F-B342-40C4-BBA6-E4DF0A3F60DC}" dt="2022-05-13T06:44:36.327" v="400" actId="21"/>
          <ac:spMkLst>
            <pc:docMk/>
            <pc:sldMk cId="2325228922" sldId="276"/>
            <ac:spMk id="36" creationId="{77E0E05D-7CB3-FCC0-F7FA-082890D2DE29}"/>
          </ac:spMkLst>
        </pc:spChg>
        <pc:spChg chg="add mod">
          <ac:chgData name="신 재하" userId="4dbfe3f9a6c64b0b" providerId="LiveId" clId="{E72DE58F-B342-40C4-BBA6-E4DF0A3F60DC}" dt="2022-05-13T07:39:09.106" v="1523"/>
          <ac:spMkLst>
            <pc:docMk/>
            <pc:sldMk cId="2325228922" sldId="276"/>
            <ac:spMk id="37" creationId="{3AD9D67C-E6C6-29BE-0E01-CC4F09D6C41F}"/>
          </ac:spMkLst>
        </pc:spChg>
        <pc:spChg chg="mod">
          <ac:chgData name="신 재하" userId="4dbfe3f9a6c64b0b" providerId="LiveId" clId="{E72DE58F-B342-40C4-BBA6-E4DF0A3F60DC}" dt="2022-05-13T07:39:09.106" v="1523"/>
          <ac:spMkLst>
            <pc:docMk/>
            <pc:sldMk cId="2325228922" sldId="276"/>
            <ac:spMk id="41" creationId="{13807454-2C9C-72F8-BE7F-0A917EA6BE6F}"/>
          </ac:spMkLst>
        </pc:spChg>
        <pc:spChg chg="mod">
          <ac:chgData name="신 재하" userId="4dbfe3f9a6c64b0b" providerId="LiveId" clId="{E72DE58F-B342-40C4-BBA6-E4DF0A3F60DC}" dt="2022-05-13T07:39:09.106" v="1523"/>
          <ac:spMkLst>
            <pc:docMk/>
            <pc:sldMk cId="2325228922" sldId="276"/>
            <ac:spMk id="42" creationId="{756FC390-E98F-B409-21F9-C37C61C140B0}"/>
          </ac:spMkLst>
        </pc:spChg>
        <pc:grpChg chg="del">
          <ac:chgData name="신 재하" userId="4dbfe3f9a6c64b0b" providerId="LiveId" clId="{E72DE58F-B342-40C4-BBA6-E4DF0A3F60DC}" dt="2022-05-13T07:39:08.790" v="1522" actId="478"/>
          <ac:grpSpMkLst>
            <pc:docMk/>
            <pc:sldMk cId="2325228922" sldId="276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9:09.106" v="1523"/>
          <ac:grpSpMkLst>
            <pc:docMk/>
            <pc:sldMk cId="2325228922" sldId="276"/>
            <ac:grpSpMk id="38" creationId="{DBAC68BD-7F37-676A-2C76-71FEADB21C32}"/>
          </ac:grpSpMkLst>
        </pc:grpChg>
        <pc:grpChg chg="mod">
          <ac:chgData name="신 재하" userId="4dbfe3f9a6c64b0b" providerId="LiveId" clId="{E72DE58F-B342-40C4-BBA6-E4DF0A3F60DC}" dt="2022-05-13T07:39:09.106" v="1523"/>
          <ac:grpSpMkLst>
            <pc:docMk/>
            <pc:sldMk cId="2325228922" sldId="276"/>
            <ac:grpSpMk id="39" creationId="{64FA8F97-FFF4-1216-8B78-A4D49668D5C2}"/>
          </ac:grpSpMkLst>
        </pc:grpChg>
        <pc:picChg chg="mod">
          <ac:chgData name="신 재하" userId="4dbfe3f9a6c64b0b" providerId="LiveId" clId="{E72DE58F-B342-40C4-BBA6-E4DF0A3F60DC}" dt="2022-05-13T07:42:48.268" v="1602" actId="554"/>
          <ac:picMkLst>
            <pc:docMk/>
            <pc:sldMk cId="2325228922" sldId="276"/>
            <ac:picMk id="6" creationId="{A4F57A7B-62BA-60C6-2795-8A80E9CE3C3F}"/>
          </ac:picMkLst>
        </pc:picChg>
        <pc:picChg chg="mod">
          <ac:chgData name="신 재하" userId="4dbfe3f9a6c64b0b" providerId="LiveId" clId="{E72DE58F-B342-40C4-BBA6-E4DF0A3F60DC}" dt="2022-05-13T07:42:48.268" v="1602" actId="554"/>
          <ac:picMkLst>
            <pc:docMk/>
            <pc:sldMk cId="2325228922" sldId="276"/>
            <ac:picMk id="33" creationId="{2DC1C319-C0B6-2D44-E7A4-A12C8C4EE9C5}"/>
          </ac:picMkLst>
        </pc:picChg>
        <pc:picChg chg="add del mod">
          <ac:chgData name="신 재하" userId="4dbfe3f9a6c64b0b" providerId="LiveId" clId="{E72DE58F-B342-40C4-BBA6-E4DF0A3F60DC}" dt="2022-05-13T06:44:36.327" v="400" actId="21"/>
          <ac:picMkLst>
            <pc:docMk/>
            <pc:sldMk cId="2325228922" sldId="276"/>
            <ac:picMk id="34" creationId="{C8EA921B-87CC-72CE-2BE1-AD6D2AD76A17}"/>
          </ac:picMkLst>
        </pc:picChg>
        <pc:picChg chg="mod">
          <ac:chgData name="신 재하" userId="4dbfe3f9a6c64b0b" providerId="LiveId" clId="{E72DE58F-B342-40C4-BBA6-E4DF0A3F60DC}" dt="2022-05-13T07:39:09.106" v="1523"/>
          <ac:picMkLst>
            <pc:docMk/>
            <pc:sldMk cId="2325228922" sldId="276"/>
            <ac:picMk id="40" creationId="{3A61C620-6B55-0DF5-0778-10E4FB52D18C}"/>
          </ac:picMkLst>
        </pc:picChg>
      </pc:sldChg>
      <pc:sldChg chg="addSp delSp modSp mod modAnim">
        <pc:chgData name="신 재하" userId="4dbfe3f9a6c64b0b" providerId="LiveId" clId="{E72DE58F-B342-40C4-BBA6-E4DF0A3F60DC}" dt="2022-05-13T08:17:03.100" v="1707"/>
        <pc:sldMkLst>
          <pc:docMk/>
          <pc:sldMk cId="1550389661" sldId="279"/>
        </pc:sldMkLst>
        <pc:spChg chg="mod ord">
          <ac:chgData name="신 재하" userId="4dbfe3f9a6c64b0b" providerId="LiveId" clId="{E72DE58F-B342-40C4-BBA6-E4DF0A3F60DC}" dt="2022-05-13T07:45:54.739" v="1630" actId="167"/>
          <ac:spMkLst>
            <pc:docMk/>
            <pc:sldMk cId="1550389661" sldId="279"/>
            <ac:spMk id="22" creationId="{AC2ED235-E8DF-B565-142C-6101ABCF23FA}"/>
          </ac:spMkLst>
        </pc:spChg>
        <pc:spChg chg="add mod ord">
          <ac:chgData name="신 재하" userId="4dbfe3f9a6c64b0b" providerId="LiveId" clId="{E72DE58F-B342-40C4-BBA6-E4DF0A3F60DC}" dt="2022-05-13T07:45:20.357" v="1620" actId="167"/>
          <ac:spMkLst>
            <pc:docMk/>
            <pc:sldMk cId="1550389661" sldId="279"/>
            <ac:spMk id="24" creationId="{7755E074-5A74-2537-E840-2B2E1900CB4E}"/>
          </ac:spMkLst>
        </pc:spChg>
        <pc:spChg chg="mod">
          <ac:chgData name="신 재하" userId="4dbfe3f9a6c64b0b" providerId="LiveId" clId="{E72DE58F-B342-40C4-BBA6-E4DF0A3F60DC}" dt="2022-05-13T07:43:53.096" v="1606"/>
          <ac:spMkLst>
            <pc:docMk/>
            <pc:sldMk cId="1550389661" sldId="279"/>
            <ac:spMk id="35" creationId="{7A281DD0-9F67-FBD9-3AF0-95AF0A7F8E17}"/>
          </ac:spMkLst>
        </pc:spChg>
        <pc:spChg chg="mod">
          <ac:chgData name="신 재하" userId="4dbfe3f9a6c64b0b" providerId="LiveId" clId="{E72DE58F-B342-40C4-BBA6-E4DF0A3F60DC}" dt="2022-05-13T07:43:53.096" v="1606"/>
          <ac:spMkLst>
            <pc:docMk/>
            <pc:sldMk cId="1550389661" sldId="279"/>
            <ac:spMk id="36" creationId="{DE3BD62B-7505-986E-27FC-271E7DDC8847}"/>
          </ac:spMkLst>
        </pc:spChg>
        <pc:grpChg chg="add del">
          <ac:chgData name="신 재하" userId="4dbfe3f9a6c64b0b" providerId="LiveId" clId="{E72DE58F-B342-40C4-BBA6-E4DF0A3F60DC}" dt="2022-05-13T07:43:31.320" v="1604" actId="478"/>
          <ac:grpSpMkLst>
            <pc:docMk/>
            <pc:sldMk cId="1550389661" sldId="279"/>
            <ac:grpSpMk id="25" creationId="{B3E311AF-7A0D-7F0F-BBA6-85933C70D0E0}"/>
          </ac:grpSpMkLst>
        </pc:grpChg>
        <pc:grpChg chg="mod topLvl">
          <ac:chgData name="신 재하" userId="4dbfe3f9a6c64b0b" providerId="LiveId" clId="{E72DE58F-B342-40C4-BBA6-E4DF0A3F60DC}" dt="2022-05-13T07:43:31.320" v="1604" actId="478"/>
          <ac:grpSpMkLst>
            <pc:docMk/>
            <pc:sldMk cId="1550389661" sldId="279"/>
            <ac:grpSpMk id="26" creationId="{8B37C8D2-1484-7D0B-3BFD-EE16AA0C81C9}"/>
          </ac:grpSpMkLst>
        </pc:grpChg>
        <pc:grpChg chg="add mod">
          <ac:chgData name="신 재하" userId="4dbfe3f9a6c64b0b" providerId="LiveId" clId="{E72DE58F-B342-40C4-BBA6-E4DF0A3F60DC}" dt="2022-05-13T07:44:26.922" v="1611" actId="1076"/>
          <ac:grpSpMkLst>
            <pc:docMk/>
            <pc:sldMk cId="1550389661" sldId="279"/>
            <ac:grpSpMk id="29" creationId="{E6733F0C-67AD-34E2-4AFF-B88F1E3CA0F9}"/>
          </ac:grpSpMkLst>
        </pc:grpChg>
        <pc:grpChg chg="mod">
          <ac:chgData name="신 재하" userId="4dbfe3f9a6c64b0b" providerId="LiveId" clId="{E72DE58F-B342-40C4-BBA6-E4DF0A3F60DC}" dt="2022-05-13T07:43:53.096" v="1606"/>
          <ac:grpSpMkLst>
            <pc:docMk/>
            <pc:sldMk cId="1550389661" sldId="279"/>
            <ac:grpSpMk id="30" creationId="{011F9779-AA96-A979-EB25-D8077ABB6497}"/>
          </ac:grpSpMkLst>
        </pc:grpChg>
        <pc:grpChg chg="mod">
          <ac:chgData name="신 재하" userId="4dbfe3f9a6c64b0b" providerId="LiveId" clId="{E72DE58F-B342-40C4-BBA6-E4DF0A3F60DC}" dt="2022-05-13T07:43:53.096" v="1606"/>
          <ac:grpSpMkLst>
            <pc:docMk/>
            <pc:sldMk cId="1550389661" sldId="279"/>
            <ac:grpSpMk id="31" creationId="{3827B094-4313-A4D7-AF4E-325E31E517DE}"/>
          </ac:grpSpMkLst>
        </pc:grpChg>
        <pc:picChg chg="add del mod topLvl">
          <ac:chgData name="신 재하" userId="4dbfe3f9a6c64b0b" providerId="LiveId" clId="{E72DE58F-B342-40C4-BBA6-E4DF0A3F60DC}" dt="2022-05-13T07:43:31.320" v="1604" actId="478"/>
          <ac:picMkLst>
            <pc:docMk/>
            <pc:sldMk cId="1550389661" sldId="279"/>
            <ac:picMk id="27" creationId="{C9C99912-36E4-81C4-29EE-C66A28E31F64}"/>
          </ac:picMkLst>
        </pc:picChg>
        <pc:picChg chg="mod">
          <ac:chgData name="신 재하" userId="4dbfe3f9a6c64b0b" providerId="LiveId" clId="{E72DE58F-B342-40C4-BBA6-E4DF0A3F60DC}" dt="2022-05-13T07:43:53.096" v="1606"/>
          <ac:picMkLst>
            <pc:docMk/>
            <pc:sldMk cId="1550389661" sldId="279"/>
            <ac:picMk id="33" creationId="{0C71B3B7-14AF-1E8E-E6DF-BEC5BD9F6369}"/>
          </ac:picMkLst>
        </pc:picChg>
        <pc:picChg chg="mod">
          <ac:chgData name="신 재하" userId="4dbfe3f9a6c64b0b" providerId="LiveId" clId="{E72DE58F-B342-40C4-BBA6-E4DF0A3F60DC}" dt="2022-05-13T07:43:53.096" v="1606"/>
          <ac:picMkLst>
            <pc:docMk/>
            <pc:sldMk cId="1550389661" sldId="279"/>
            <ac:picMk id="34" creationId="{CD8E20BD-8B08-27FB-6DC2-D253F12004CB}"/>
          </ac:picMkLst>
        </pc:picChg>
      </pc:sldChg>
      <pc:sldChg chg="del">
        <pc:chgData name="신 재하" userId="4dbfe3f9a6c64b0b" providerId="LiveId" clId="{E72DE58F-B342-40C4-BBA6-E4DF0A3F60DC}" dt="2022-05-13T04:30:02.336" v="44" actId="47"/>
        <pc:sldMkLst>
          <pc:docMk/>
          <pc:sldMk cId="435903741" sldId="280"/>
        </pc:sldMkLst>
      </pc:sldChg>
      <pc:sldChg chg="addSp delSp modSp add del mod">
        <pc:chgData name="신 재하" userId="4dbfe3f9a6c64b0b" providerId="LiveId" clId="{E72DE58F-B342-40C4-BBA6-E4DF0A3F60DC}" dt="2022-05-13T08:34:41.167" v="2107" actId="47"/>
        <pc:sldMkLst>
          <pc:docMk/>
          <pc:sldMk cId="1399480531" sldId="281"/>
        </pc:sldMkLst>
        <pc:spChg chg="mod">
          <ac:chgData name="신 재하" userId="4dbfe3f9a6c64b0b" providerId="LiveId" clId="{E72DE58F-B342-40C4-BBA6-E4DF0A3F60DC}" dt="2022-05-13T06:33:42.951" v="279"/>
          <ac:spMkLst>
            <pc:docMk/>
            <pc:sldMk cId="1399480531" sldId="281"/>
            <ac:spMk id="23" creationId="{643B62C7-DD35-F87A-491D-E8280B9FEB68}"/>
          </ac:spMkLst>
        </pc:spChg>
        <pc:spChg chg="mod">
          <ac:chgData name="신 재하" userId="4dbfe3f9a6c64b0b" providerId="LiveId" clId="{E72DE58F-B342-40C4-BBA6-E4DF0A3F60DC}" dt="2022-05-13T08:33:06.456" v="1895" actId="164"/>
          <ac:spMkLst>
            <pc:docMk/>
            <pc:sldMk cId="1399480531" sldId="281"/>
            <ac:spMk id="30" creationId="{3FB6494B-6C6C-062C-1351-90A2E74E3382}"/>
          </ac:spMkLst>
        </pc:spChg>
        <pc:grpChg chg="add del mod">
          <ac:chgData name="신 재하" userId="4dbfe3f9a6c64b0b" providerId="LiveId" clId="{E72DE58F-B342-40C4-BBA6-E4DF0A3F60DC}" dt="2022-05-13T08:33:07.143" v="1896" actId="21"/>
          <ac:grpSpMkLst>
            <pc:docMk/>
            <pc:sldMk cId="1399480531" sldId="281"/>
            <ac:grpSpMk id="6" creationId="{00C83D86-E943-DBDA-9389-D1B0662CB0FA}"/>
          </ac:grpSpMkLst>
        </pc:grpChg>
        <pc:picChg chg="mod">
          <ac:chgData name="신 재하" userId="4dbfe3f9a6c64b0b" providerId="LiveId" clId="{E72DE58F-B342-40C4-BBA6-E4DF0A3F60DC}" dt="2022-05-13T08:33:06.456" v="1895" actId="164"/>
          <ac:picMkLst>
            <pc:docMk/>
            <pc:sldMk cId="1399480531" sldId="281"/>
            <ac:picMk id="29" creationId="{26A79703-2E94-FCB6-9CE6-E48722C5F39C}"/>
          </ac:picMkLst>
        </pc:picChg>
      </pc:sldChg>
      <pc:sldChg chg="del">
        <pc:chgData name="신 재하" userId="4dbfe3f9a6c64b0b" providerId="LiveId" clId="{E72DE58F-B342-40C4-BBA6-E4DF0A3F60DC}" dt="2022-05-13T04:30:08.475" v="45" actId="47"/>
        <pc:sldMkLst>
          <pc:docMk/>
          <pc:sldMk cId="4240142702" sldId="282"/>
        </pc:sldMkLst>
      </pc:sldChg>
      <pc:sldChg chg="del">
        <pc:chgData name="신 재하" userId="4dbfe3f9a6c64b0b" providerId="LiveId" clId="{E72DE58F-B342-40C4-BBA6-E4DF0A3F60DC}" dt="2022-05-13T06:06:46.535" v="101" actId="47"/>
        <pc:sldMkLst>
          <pc:docMk/>
          <pc:sldMk cId="1914218041" sldId="284"/>
        </pc:sldMkLst>
      </pc:sldChg>
      <pc:sldChg chg="del">
        <pc:chgData name="신 재하" userId="4dbfe3f9a6c64b0b" providerId="LiveId" clId="{E72DE58F-B342-40C4-BBA6-E4DF0A3F60DC}" dt="2022-05-13T06:06:46.535" v="101" actId="47"/>
        <pc:sldMkLst>
          <pc:docMk/>
          <pc:sldMk cId="2448150324" sldId="285"/>
        </pc:sldMkLst>
      </pc:sldChg>
      <pc:sldChg chg="add del">
        <pc:chgData name="신 재하" userId="4dbfe3f9a6c64b0b" providerId="LiveId" clId="{E72DE58F-B342-40C4-BBA6-E4DF0A3F60DC}" dt="2022-05-13T06:05:53.008" v="99" actId="47"/>
        <pc:sldMkLst>
          <pc:docMk/>
          <pc:sldMk cId="1893924925" sldId="286"/>
        </pc:sldMkLst>
      </pc:sldChg>
      <pc:sldChg chg="add del">
        <pc:chgData name="신 재하" userId="4dbfe3f9a6c64b0b" providerId="LiveId" clId="{E72DE58F-B342-40C4-BBA6-E4DF0A3F60DC}" dt="2022-05-13T06:05:53.008" v="99" actId="47"/>
        <pc:sldMkLst>
          <pc:docMk/>
          <pc:sldMk cId="589454761" sldId="287"/>
        </pc:sldMkLst>
      </pc:sldChg>
      <pc:sldChg chg="addSp delSp modSp del mod">
        <pc:chgData name="신 재하" userId="4dbfe3f9a6c64b0b" providerId="LiveId" clId="{E72DE58F-B342-40C4-BBA6-E4DF0A3F60DC}" dt="2022-05-13T08:38:16.748" v="2108" actId="47"/>
        <pc:sldMkLst>
          <pc:docMk/>
          <pc:sldMk cId="3393092392" sldId="289"/>
        </pc:sldMkLst>
        <pc:spChg chg="del">
          <ac:chgData name="신 재하" userId="4dbfe3f9a6c64b0b" providerId="LiveId" clId="{E72DE58F-B342-40C4-BBA6-E4DF0A3F60DC}" dt="2022-05-13T07:38:38.187" v="1510" actId="478"/>
          <ac:spMkLst>
            <pc:docMk/>
            <pc:sldMk cId="3393092392" sldId="289"/>
            <ac:spMk id="22" creationId="{AC2ED235-E8DF-B565-142C-6101ABCF23FA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25" creationId="{4A1BD922-7911-469C-6433-AFE25247C276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26" creationId="{4FE6EBD8-77B3-BFE3-31E3-550C226AA3F2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27" creationId="{666B8C87-CCD3-956E-373C-98617F9FF16A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28" creationId="{CDCC75EC-2523-C3A9-ADAB-3711EFBD7972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2" creationId="{BA261DF4-F6A0-3C69-BD0D-53B101A0489A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3" creationId="{C0C9F627-4403-FBBE-275A-1AFB5D7CE80D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5" creationId="{90C0F470-AE4E-D17D-7A0C-0E66A4880CAC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6" creationId="{81263375-8C0A-3F65-69FE-C5A3FEBEE575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7" creationId="{C70C4D48-0981-55F0-A479-3BE9B9F64BDD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8" creationId="{6C73B6D3-72C8-41D6-CDAA-5BD348DBE749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39" creationId="{279A032C-8DC9-C71B-AC56-52F6B6228483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43" creationId="{7446E237-0F9B-57A5-0EB4-60D9A38B7ED1}"/>
          </ac:spMkLst>
        </pc:spChg>
        <pc:spChg chg="mod">
          <ac:chgData name="신 재하" userId="4dbfe3f9a6c64b0b" providerId="LiveId" clId="{E72DE58F-B342-40C4-BBA6-E4DF0A3F60DC}" dt="2022-05-13T04:42:38.189" v="91" actId="1036"/>
          <ac:spMkLst>
            <pc:docMk/>
            <pc:sldMk cId="3393092392" sldId="289"/>
            <ac:spMk id="44" creationId="{8F268C15-4CDE-9EC7-E58A-3AECDC50E714}"/>
          </ac:spMkLst>
        </pc:spChg>
        <pc:spChg chg="add mod">
          <ac:chgData name="신 재하" userId="4dbfe3f9a6c64b0b" providerId="LiveId" clId="{E72DE58F-B342-40C4-BBA6-E4DF0A3F60DC}" dt="2022-05-13T07:38:38.375" v="1511"/>
          <ac:spMkLst>
            <pc:docMk/>
            <pc:sldMk cId="3393092392" sldId="289"/>
            <ac:spMk id="45" creationId="{7721244D-42AE-E2C1-5EEF-6B004B4DB430}"/>
          </ac:spMkLst>
        </pc:spChg>
        <pc:spChg chg="mod">
          <ac:chgData name="신 재하" userId="4dbfe3f9a6c64b0b" providerId="LiveId" clId="{E72DE58F-B342-40C4-BBA6-E4DF0A3F60DC}" dt="2022-05-13T07:38:38.375" v="1511"/>
          <ac:spMkLst>
            <pc:docMk/>
            <pc:sldMk cId="3393092392" sldId="289"/>
            <ac:spMk id="49" creationId="{52DEE85A-F8A1-0712-3A7B-EBE521B146D9}"/>
          </ac:spMkLst>
        </pc:spChg>
        <pc:spChg chg="mod">
          <ac:chgData name="신 재하" userId="4dbfe3f9a6c64b0b" providerId="LiveId" clId="{E72DE58F-B342-40C4-BBA6-E4DF0A3F60DC}" dt="2022-05-13T07:38:38.375" v="1511"/>
          <ac:spMkLst>
            <pc:docMk/>
            <pc:sldMk cId="3393092392" sldId="289"/>
            <ac:spMk id="50" creationId="{4876C840-A6C9-4395-6711-F69948112C7E}"/>
          </ac:spMkLst>
        </pc:spChg>
        <pc:grpChg chg="del">
          <ac:chgData name="신 재하" userId="4dbfe3f9a6c64b0b" providerId="LiveId" clId="{E72DE58F-B342-40C4-BBA6-E4DF0A3F60DC}" dt="2022-05-13T07:38:38.187" v="1510" actId="478"/>
          <ac:grpSpMkLst>
            <pc:docMk/>
            <pc:sldMk cId="3393092392" sldId="289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38.375" v="1511"/>
          <ac:grpSpMkLst>
            <pc:docMk/>
            <pc:sldMk cId="3393092392" sldId="289"/>
            <ac:grpSpMk id="46" creationId="{2ADDD3A6-C5F4-0638-51EE-065E2314B232}"/>
          </ac:grpSpMkLst>
        </pc:grpChg>
        <pc:grpChg chg="mod">
          <ac:chgData name="신 재하" userId="4dbfe3f9a6c64b0b" providerId="LiveId" clId="{E72DE58F-B342-40C4-BBA6-E4DF0A3F60DC}" dt="2022-05-13T07:38:38.375" v="1511"/>
          <ac:grpSpMkLst>
            <pc:docMk/>
            <pc:sldMk cId="3393092392" sldId="289"/>
            <ac:grpSpMk id="47" creationId="{6BE2BD9A-13B4-7448-1399-E52F5B197DEF}"/>
          </ac:grpSpMkLst>
        </pc:grpChg>
        <pc:picChg chg="mod">
          <ac:chgData name="신 재하" userId="4dbfe3f9a6c64b0b" providerId="LiveId" clId="{E72DE58F-B342-40C4-BBA6-E4DF0A3F60DC}" dt="2022-05-13T04:42:38.189" v="91" actId="1036"/>
          <ac:picMkLst>
            <pc:docMk/>
            <pc:sldMk cId="3393092392" sldId="289"/>
            <ac:picMk id="40" creationId="{BCAC6F0E-83AC-0AF1-A49C-6B09524172F0}"/>
          </ac:picMkLst>
        </pc:picChg>
        <pc:picChg chg="mod">
          <ac:chgData name="신 재하" userId="4dbfe3f9a6c64b0b" providerId="LiveId" clId="{E72DE58F-B342-40C4-BBA6-E4DF0A3F60DC}" dt="2022-05-13T04:42:38.189" v="91" actId="1036"/>
          <ac:picMkLst>
            <pc:docMk/>
            <pc:sldMk cId="3393092392" sldId="289"/>
            <ac:picMk id="41" creationId="{088CF77D-8E95-04BB-0CBE-834554EC7CB9}"/>
          </ac:picMkLst>
        </pc:picChg>
        <pc:picChg chg="mod">
          <ac:chgData name="신 재하" userId="4dbfe3f9a6c64b0b" providerId="LiveId" clId="{E72DE58F-B342-40C4-BBA6-E4DF0A3F60DC}" dt="2022-05-13T04:42:38.189" v="91" actId="1036"/>
          <ac:picMkLst>
            <pc:docMk/>
            <pc:sldMk cId="3393092392" sldId="289"/>
            <ac:picMk id="42" creationId="{C08F6BD5-730A-4AB0-FFBB-7BC8338CCED9}"/>
          </ac:picMkLst>
        </pc:picChg>
        <pc:picChg chg="mod">
          <ac:chgData name="신 재하" userId="4dbfe3f9a6c64b0b" providerId="LiveId" clId="{E72DE58F-B342-40C4-BBA6-E4DF0A3F60DC}" dt="2022-05-13T07:38:38.375" v="1511"/>
          <ac:picMkLst>
            <pc:docMk/>
            <pc:sldMk cId="3393092392" sldId="289"/>
            <ac:picMk id="48" creationId="{2A5BAD59-02A2-8F88-3185-47C327534813}"/>
          </ac:picMkLst>
        </pc:picChg>
        <pc:cxnChg chg="mod">
          <ac:chgData name="신 재하" userId="4dbfe3f9a6c64b0b" providerId="LiveId" clId="{E72DE58F-B342-40C4-BBA6-E4DF0A3F60DC}" dt="2022-05-13T04:42:38.189" v="91" actId="1036"/>
          <ac:cxnSpMkLst>
            <pc:docMk/>
            <pc:sldMk cId="3393092392" sldId="289"/>
            <ac:cxnSpMk id="34" creationId="{A1C7AD61-CF96-7C74-C085-C6190BCF0F03}"/>
          </ac:cxnSpMkLst>
        </pc:cxnChg>
      </pc:sldChg>
      <pc:sldChg chg="addSp delSp modSp mod">
        <pc:chgData name="신 재하" userId="4dbfe3f9a6c64b0b" providerId="LiveId" clId="{E72DE58F-B342-40C4-BBA6-E4DF0A3F60DC}" dt="2022-05-13T08:42:18.544" v="2263" actId="1076"/>
        <pc:sldMkLst>
          <pc:docMk/>
          <pc:sldMk cId="2509760042" sldId="290"/>
        </pc:sldMkLst>
        <pc:spChg chg="del">
          <ac:chgData name="신 재하" userId="4dbfe3f9a6c64b0b" providerId="LiveId" clId="{E72DE58F-B342-40C4-BBA6-E4DF0A3F60DC}" dt="2022-05-13T07:38:44.913" v="1512" actId="478"/>
          <ac:spMkLst>
            <pc:docMk/>
            <pc:sldMk cId="2509760042" sldId="290"/>
            <ac:spMk id="22" creationId="{AC2ED235-E8DF-B565-142C-6101ABCF23FA}"/>
          </ac:spMkLst>
        </pc:spChg>
        <pc:spChg chg="mod">
          <ac:chgData name="신 재하" userId="4dbfe3f9a6c64b0b" providerId="LiveId" clId="{E72DE58F-B342-40C4-BBA6-E4DF0A3F60DC}" dt="2022-05-13T08:42:18.544" v="2263" actId="1076"/>
          <ac:spMkLst>
            <pc:docMk/>
            <pc:sldMk cId="2509760042" sldId="290"/>
            <ac:spMk id="39" creationId="{D59B771B-54B0-46A5-822C-9B5D69FD3A52}"/>
          </ac:spMkLst>
        </pc:spChg>
        <pc:spChg chg="add mod">
          <ac:chgData name="신 재하" userId="4dbfe3f9a6c64b0b" providerId="LiveId" clId="{E72DE58F-B342-40C4-BBA6-E4DF0A3F60DC}" dt="2022-05-13T07:38:45.101" v="1513"/>
          <ac:spMkLst>
            <pc:docMk/>
            <pc:sldMk cId="2509760042" sldId="290"/>
            <ac:spMk id="40" creationId="{0D06464E-97DA-9B09-887A-9D1758F6C654}"/>
          </ac:spMkLst>
        </pc:spChg>
        <pc:spChg chg="mod">
          <ac:chgData name="신 재하" userId="4dbfe3f9a6c64b0b" providerId="LiveId" clId="{E72DE58F-B342-40C4-BBA6-E4DF0A3F60DC}" dt="2022-05-13T07:38:45.101" v="1513"/>
          <ac:spMkLst>
            <pc:docMk/>
            <pc:sldMk cId="2509760042" sldId="290"/>
            <ac:spMk id="44" creationId="{C753DA08-BC95-9021-5738-C910E1461405}"/>
          </ac:spMkLst>
        </pc:spChg>
        <pc:spChg chg="mod">
          <ac:chgData name="신 재하" userId="4dbfe3f9a6c64b0b" providerId="LiveId" clId="{E72DE58F-B342-40C4-BBA6-E4DF0A3F60DC}" dt="2022-05-13T07:38:45.101" v="1513"/>
          <ac:spMkLst>
            <pc:docMk/>
            <pc:sldMk cId="2509760042" sldId="290"/>
            <ac:spMk id="45" creationId="{8D97C823-A994-F52F-4F89-97F0BBD34E73}"/>
          </ac:spMkLst>
        </pc:spChg>
        <pc:grpChg chg="del">
          <ac:chgData name="신 재하" userId="4dbfe3f9a6c64b0b" providerId="LiveId" clId="{E72DE58F-B342-40C4-BBA6-E4DF0A3F60DC}" dt="2022-05-13T07:38:44.913" v="1512" actId="478"/>
          <ac:grpSpMkLst>
            <pc:docMk/>
            <pc:sldMk cId="2509760042" sldId="290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45.101" v="1513"/>
          <ac:grpSpMkLst>
            <pc:docMk/>
            <pc:sldMk cId="2509760042" sldId="290"/>
            <ac:grpSpMk id="41" creationId="{876A6DDF-A7BA-3DA0-AFB8-D4D51E650A78}"/>
          </ac:grpSpMkLst>
        </pc:grpChg>
        <pc:grpChg chg="mod">
          <ac:chgData name="신 재하" userId="4dbfe3f9a6c64b0b" providerId="LiveId" clId="{E72DE58F-B342-40C4-BBA6-E4DF0A3F60DC}" dt="2022-05-13T07:38:45.101" v="1513"/>
          <ac:grpSpMkLst>
            <pc:docMk/>
            <pc:sldMk cId="2509760042" sldId="290"/>
            <ac:grpSpMk id="42" creationId="{AE41803E-838F-A3BB-BAE5-941CC3D55475}"/>
          </ac:grpSpMkLst>
        </pc:grpChg>
        <pc:picChg chg="mod">
          <ac:chgData name="신 재하" userId="4dbfe3f9a6c64b0b" providerId="LiveId" clId="{E72DE58F-B342-40C4-BBA6-E4DF0A3F60DC}" dt="2022-05-13T07:38:45.101" v="1513"/>
          <ac:picMkLst>
            <pc:docMk/>
            <pc:sldMk cId="2509760042" sldId="290"/>
            <ac:picMk id="43" creationId="{10CC1C9C-E3BD-3794-8703-D5AB993DADB8}"/>
          </ac:picMkLst>
        </pc:picChg>
      </pc:sldChg>
      <pc:sldChg chg="addSp delSp modSp mod">
        <pc:chgData name="신 재하" userId="4dbfe3f9a6c64b0b" providerId="LiveId" clId="{E72DE58F-B342-40C4-BBA6-E4DF0A3F60DC}" dt="2022-05-13T07:38:57.143" v="1521"/>
        <pc:sldMkLst>
          <pc:docMk/>
          <pc:sldMk cId="373828780" sldId="291"/>
        </pc:sldMkLst>
        <pc:spChg chg="del">
          <ac:chgData name="신 재하" userId="4dbfe3f9a6c64b0b" providerId="LiveId" clId="{E72DE58F-B342-40C4-BBA6-E4DF0A3F60DC}" dt="2022-05-13T07:38:56.955" v="1520" actId="478"/>
          <ac:spMkLst>
            <pc:docMk/>
            <pc:sldMk cId="373828780" sldId="291"/>
            <ac:spMk id="22" creationId="{AC2ED235-E8DF-B565-142C-6101ABCF23FA}"/>
          </ac:spMkLst>
        </pc:spChg>
        <pc:spChg chg="add mod">
          <ac:chgData name="신 재하" userId="4dbfe3f9a6c64b0b" providerId="LiveId" clId="{E72DE58F-B342-40C4-BBA6-E4DF0A3F60DC}" dt="2022-05-13T07:38:57.143" v="1521"/>
          <ac:spMkLst>
            <pc:docMk/>
            <pc:sldMk cId="373828780" sldId="291"/>
            <ac:spMk id="36" creationId="{80C7CE5C-3B70-9A29-D500-D592B0F836BA}"/>
          </ac:spMkLst>
        </pc:spChg>
        <pc:spChg chg="mod">
          <ac:chgData name="신 재하" userId="4dbfe3f9a6c64b0b" providerId="LiveId" clId="{E72DE58F-B342-40C4-BBA6-E4DF0A3F60DC}" dt="2022-05-13T07:38:57.143" v="1521"/>
          <ac:spMkLst>
            <pc:docMk/>
            <pc:sldMk cId="373828780" sldId="291"/>
            <ac:spMk id="40" creationId="{D07B26FA-138D-9BC2-B25E-FF552C878658}"/>
          </ac:spMkLst>
        </pc:spChg>
        <pc:spChg chg="mod">
          <ac:chgData name="신 재하" userId="4dbfe3f9a6c64b0b" providerId="LiveId" clId="{E72DE58F-B342-40C4-BBA6-E4DF0A3F60DC}" dt="2022-05-13T07:38:57.143" v="1521"/>
          <ac:spMkLst>
            <pc:docMk/>
            <pc:sldMk cId="373828780" sldId="291"/>
            <ac:spMk id="41" creationId="{8C4781F6-D306-56E7-0E78-B5A053168777}"/>
          </ac:spMkLst>
        </pc:spChg>
        <pc:grpChg chg="del">
          <ac:chgData name="신 재하" userId="4dbfe3f9a6c64b0b" providerId="LiveId" clId="{E72DE58F-B342-40C4-BBA6-E4DF0A3F60DC}" dt="2022-05-13T07:38:56.955" v="1520" actId="478"/>
          <ac:grpSpMkLst>
            <pc:docMk/>
            <pc:sldMk cId="373828780" sldId="291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57.143" v="1521"/>
          <ac:grpSpMkLst>
            <pc:docMk/>
            <pc:sldMk cId="373828780" sldId="291"/>
            <ac:grpSpMk id="37" creationId="{669D6039-C0E0-6B5E-8AAD-08A9D7DC97AC}"/>
          </ac:grpSpMkLst>
        </pc:grpChg>
        <pc:grpChg chg="mod">
          <ac:chgData name="신 재하" userId="4dbfe3f9a6c64b0b" providerId="LiveId" clId="{E72DE58F-B342-40C4-BBA6-E4DF0A3F60DC}" dt="2022-05-13T07:38:57.143" v="1521"/>
          <ac:grpSpMkLst>
            <pc:docMk/>
            <pc:sldMk cId="373828780" sldId="291"/>
            <ac:grpSpMk id="38" creationId="{4602D242-D7F3-E2E7-D35A-BD852441E9EF}"/>
          </ac:grpSpMkLst>
        </pc:grpChg>
        <pc:picChg chg="mod">
          <ac:chgData name="신 재하" userId="4dbfe3f9a6c64b0b" providerId="LiveId" clId="{E72DE58F-B342-40C4-BBA6-E4DF0A3F60DC}" dt="2022-05-13T07:38:57.143" v="1521"/>
          <ac:picMkLst>
            <pc:docMk/>
            <pc:sldMk cId="373828780" sldId="291"/>
            <ac:picMk id="39" creationId="{5FEE739F-434E-10CA-6D9F-7C89C0CC5946}"/>
          </ac:picMkLst>
        </pc:picChg>
      </pc:sldChg>
      <pc:sldChg chg="add del">
        <pc:chgData name="신 재하" userId="4dbfe3f9a6c64b0b" providerId="LiveId" clId="{E72DE58F-B342-40C4-BBA6-E4DF0A3F60DC}" dt="2022-05-13T06:16:49.319" v="127" actId="47"/>
        <pc:sldMkLst>
          <pc:docMk/>
          <pc:sldMk cId="861328492" sldId="292"/>
        </pc:sldMkLst>
      </pc:sldChg>
      <pc:sldChg chg="addSp delSp modSp mod ord delAnim modAnim">
        <pc:chgData name="신 재하" userId="4dbfe3f9a6c64b0b" providerId="LiveId" clId="{E72DE58F-B342-40C4-BBA6-E4DF0A3F60DC}" dt="2022-05-13T08:39:15.112" v="2112"/>
        <pc:sldMkLst>
          <pc:docMk/>
          <pc:sldMk cId="1695457666" sldId="293"/>
        </pc:sldMkLst>
        <pc:spChg chg="add del mod">
          <ac:chgData name="신 재하" userId="4dbfe3f9a6c64b0b" providerId="LiveId" clId="{E72DE58F-B342-40C4-BBA6-E4DF0A3F60DC}" dt="2022-05-13T07:47:07.521" v="1634" actId="478"/>
          <ac:spMkLst>
            <pc:docMk/>
            <pc:sldMk cId="1695457666" sldId="293"/>
            <ac:spMk id="6" creationId="{423D8BA5-1D3F-6B11-3223-2F76832D0558}"/>
          </ac:spMkLst>
        </pc:spChg>
        <pc:spChg chg="del">
          <ac:chgData name="신 재하" userId="4dbfe3f9a6c64b0b" providerId="LiveId" clId="{E72DE58F-B342-40C4-BBA6-E4DF0A3F60DC}" dt="2022-05-13T07:38:51.104" v="1516" actId="478"/>
          <ac:spMkLst>
            <pc:docMk/>
            <pc:sldMk cId="1695457666" sldId="293"/>
            <ac:spMk id="22" creationId="{AC2ED235-E8DF-B565-142C-6101ABCF23FA}"/>
          </ac:spMkLst>
        </pc:spChg>
        <pc:spChg chg="add mod">
          <ac:chgData name="신 재하" userId="4dbfe3f9a6c64b0b" providerId="LiveId" clId="{E72DE58F-B342-40C4-BBA6-E4DF0A3F60DC}" dt="2022-05-13T07:38:51.260" v="1517"/>
          <ac:spMkLst>
            <pc:docMk/>
            <pc:sldMk cId="1695457666" sldId="293"/>
            <ac:spMk id="24" creationId="{3D798691-A216-B952-9D41-8182D6E8B4F4}"/>
          </ac:spMkLst>
        </pc:spChg>
        <pc:spChg chg="mod">
          <ac:chgData name="신 재하" userId="4dbfe3f9a6c64b0b" providerId="LiveId" clId="{E72DE58F-B342-40C4-BBA6-E4DF0A3F60DC}" dt="2022-05-13T07:38:51.260" v="1517"/>
          <ac:spMkLst>
            <pc:docMk/>
            <pc:sldMk cId="1695457666" sldId="293"/>
            <ac:spMk id="32" creationId="{2B0A1960-F826-29CE-DBC7-821302542DC1}"/>
          </ac:spMkLst>
        </pc:spChg>
        <pc:spChg chg="mod">
          <ac:chgData name="신 재하" userId="4dbfe3f9a6c64b0b" providerId="LiveId" clId="{E72DE58F-B342-40C4-BBA6-E4DF0A3F60DC}" dt="2022-05-13T07:38:51.260" v="1517"/>
          <ac:spMkLst>
            <pc:docMk/>
            <pc:sldMk cId="1695457666" sldId="293"/>
            <ac:spMk id="33" creationId="{B114C230-D43C-D66A-F41F-03FD19DB1FFD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4" creationId="{A0D99EB0-FCCF-6C3D-A95F-BC4BEFACD470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5" creationId="{C99CE117-9CC9-2E6A-EF09-87AA2F7888D7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6" creationId="{CE4E17BC-D1EF-1A8E-1676-0FC135F6B5AF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7" creationId="{DC7ACCE0-139E-F0CB-D550-11EDAE213F5D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8" creationId="{761D8FF2-7B78-8888-A287-7C821164F33A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39" creationId="{FBF95A27-04C9-AEAE-CCCE-A600B6AE84EF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0" creationId="{28043A6D-66A1-F10D-0C75-FD17AD7F9423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1" creationId="{6177BAA7-4530-2813-C6B7-08FFD5370259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2" creationId="{AB8C89A1-E685-5036-AEF0-EFC088FA0682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3" creationId="{5CA06040-9E2B-0545-E52B-F0C54127FC95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4" creationId="{86ED5FC2-3FA4-4CDA-DE77-70E23A28A5D7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5" creationId="{BC1A93FC-098E-8B23-BF83-900B668A61CB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6" creationId="{B716B20B-F920-3389-D9BD-8DE8A27950BC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7" creationId="{AD090116-28E1-40CC-6987-21D85298A76D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8" creationId="{8DB301EA-A7C5-7EF2-3770-913BB9DD0583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49" creationId="{BF8F5788-3FF2-007A-D402-891C22273FD2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0" creationId="{4C2A72DD-DA64-B13A-E1F9-36BBB5ABC743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1" creationId="{09621C34-AD78-F859-CAD5-0139C91A1C89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2" creationId="{DA70B534-65FC-9FDD-A861-FF985A1A4A2B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3" creationId="{5E24871D-D729-CBDC-7EFC-E84809AEBBE3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4" creationId="{A7E580F4-CAEF-7150-4270-C93208768EDB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5" creationId="{F87E05ED-5173-0631-ED99-39F1D0B5CB49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6" creationId="{D394DD58-0D7A-429A-BA27-2FEFC549BF2F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7" creationId="{D420FEC2-02B3-B39C-848E-92B214BB4A2F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8" creationId="{1250A74D-FD9C-D831-8F76-53609BC02638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59" creationId="{6176007E-ADC0-0E05-E134-1E998D5AD460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0" creationId="{BDF01739-17E6-211D-E0EF-9425CB9CAAD2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1" creationId="{91A7447E-C6CD-C9E0-73E1-3A147CF976E2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2" creationId="{60D32F80-60FF-EB3D-2462-9D4D7D5E415C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3" creationId="{12F3155A-B5C3-2339-72B7-1C8453F3674A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4" creationId="{AD6B7A3B-780B-52FE-1D64-5D7FC7B04438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5" creationId="{1FA86F4C-7A55-7B40-98CC-4D1A42862CBE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6" creationId="{490C9608-34C5-7E24-B004-2C33D726CC07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7" creationId="{9F950CF3-B938-5C0B-BDFC-D77F889A56B8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8" creationId="{448AF2AD-9473-A238-703F-68434909E585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69" creationId="{08E93C6D-C557-8562-767D-E9C0D3F80DDD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70" creationId="{E615B789-BDBD-73AC-530B-3AD6E57C15B4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71" creationId="{162E83D4-2B80-CB85-F857-C6E1AFDAD81B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4" creationId="{E02673E6-D241-61C4-0595-2138D70F13A7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5" creationId="{24CB3F0B-B749-B3E8-80CC-C63BF17EFF5E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6" creationId="{2D9B0884-DCB7-540A-9754-FC96E0CAB890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7" creationId="{2DAE7516-F026-C881-AA1E-A0CEF1EF60AE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8" creationId="{9AFCE302-5932-58FD-A3B5-B1868B7386D4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79" creationId="{6E596DF8-86C0-367C-4024-AC6908B575F9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0" creationId="{331910D8-05C9-68D1-EAB1-D763EEBAAE87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1" creationId="{A6157140-ED09-E606-7781-FB0826A67AA4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2" creationId="{0B354492-2CF1-359D-6E15-E1D94D07474E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3" creationId="{ADDC9ADF-61AE-B51E-B71A-014964D6B884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4" creationId="{29AB2A16-3979-DF2A-3D44-BE6D69B7E0B0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5" creationId="{909A9A10-8EA2-FD71-9EBA-1D1516F636D0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6" creationId="{E078B400-C234-6D8A-2024-5D67EDAAA082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7" creationId="{602628BE-0374-386E-5625-F12C052FA39C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8" creationId="{787DC280-89AE-CFD9-EDC2-4F15F294DFAE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89" creationId="{D16CECD6-D76C-D3A4-B69A-00EFAECC4C37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90" creationId="{560E20AE-C795-C32A-36EB-DD54C7E50C29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91" creationId="{8B20B947-103B-16A3-BFFC-507F7E6F45C7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92" creationId="{0A3102EF-D674-A498-0827-9D2331AC2535}"/>
          </ac:spMkLst>
        </pc:spChg>
        <pc:spChg chg="mod">
          <ac:chgData name="신 재하" userId="4dbfe3f9a6c64b0b" providerId="LiveId" clId="{E72DE58F-B342-40C4-BBA6-E4DF0A3F60DC}" dt="2022-05-13T08:02:57.571" v="1677"/>
          <ac:spMkLst>
            <pc:docMk/>
            <pc:sldMk cId="1695457666" sldId="293"/>
            <ac:spMk id="93" creationId="{6AF20A7E-C638-E46D-9B0D-433D2C7D4E82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0" creationId="{4305D645-CD75-E6C7-A44A-496579E169C0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1" creationId="{142E150D-C817-CCCF-821F-1082EF02B80A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2" creationId="{377660EE-F8C7-BD4D-147D-A2C7CA0A87A9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3" creationId="{A12CFDCF-F07C-9E92-D957-DA2A69356874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4" creationId="{953E413D-3790-BD13-0352-D50DFE4E1BAA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5" creationId="{0FECA47A-D5B5-CCD9-37FC-CD12310DEA2A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6" creationId="{5F261855-99FB-2A9F-9CF4-F47A986AF965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7" creationId="{DAFCD0DA-EC16-9BD3-6DB4-FEDEE135500C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8" creationId="{764F75F2-0FE5-765F-FE49-F701DBDC65D4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59" creationId="{A6878C20-77B7-0B71-AB65-C828387CB1B6}"/>
          </ac:spMkLst>
        </pc:spChg>
        <pc:spChg chg="add del mod">
          <ac:chgData name="신 재하" userId="4dbfe3f9a6c64b0b" providerId="LiveId" clId="{E72DE58F-B342-40C4-BBA6-E4DF0A3F60DC}" dt="2022-05-13T08:03:13.537" v="1679" actId="478"/>
          <ac:spMkLst>
            <pc:docMk/>
            <pc:sldMk cId="1695457666" sldId="293"/>
            <ac:spMk id="160" creationId="{9A72AA5F-964A-6B3B-7632-33AD6F7C4854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1" creationId="{907492C4-5DB9-82BE-3DCA-1DF2FDF22B91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2" creationId="{88189687-ED60-BD4B-AC6A-C36114384E60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3" creationId="{756E6567-CB62-3931-E97E-5460D26CF47B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4" creationId="{634160D4-9E7E-769C-6B74-8C3547D72AF0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5" creationId="{253E0712-38C9-A2D0-4870-F199F7A46886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6" creationId="{FB7B9C76-1893-1BC9-3A37-68621E088D88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7" creationId="{5AC0ED82-6C9A-7354-9E41-DC1F41B8860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8" creationId="{AA2ACA63-2472-3C1E-B0EB-7ABDB7B2640B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69" creationId="{651812A5-CCF8-E26E-AEEE-72B9BE612223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0" creationId="{C2D6A824-BED2-138E-BB4A-08260F353982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1" creationId="{66FE21BE-EF81-24F9-5B2E-4B600E63E931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2" creationId="{F8215D17-0908-D92C-8629-7B36A9D61CCD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3" creationId="{0A7DC937-1786-B2AC-FA5E-1DBA0F07546E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4" creationId="{C1AC9C6C-419D-E02A-8BF5-67F51A09DED5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5" creationId="{8F5CDA47-3968-A83B-CBC4-3F4802DF746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6" creationId="{B809DABF-F9D9-FCBE-3D6C-A61D58A521AB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7" creationId="{B2495391-CE1C-E834-85BD-70F5A2206F45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8" creationId="{B442F161-D287-2CD0-CB27-79FB54D88F7F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79" creationId="{61A6955B-9A39-C7A8-E562-DDF1A6B34C2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0" creationId="{1C683ED3-719A-8308-928A-9F6C10CDD199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1" creationId="{E0F48DD5-FF04-67AD-E343-19D26BECF4AD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2" creationId="{E62AC34A-BF30-DC11-80B4-559796C311F5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3" creationId="{A3398082-D0C6-431B-0F96-54F205031E90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4" creationId="{3A8AAF92-5559-9680-08F3-8191ED26B28B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5" creationId="{B4FBCDC0-65CB-9C60-5DAF-52EFA0D7B260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6" creationId="{DF71DD7D-17F2-DA7A-76D0-EB29B55F586C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7" creationId="{10932FF3-0F45-B2C4-DADC-DBD6F7FCF036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8" creationId="{F5DD1BC7-A619-F99C-3BB6-0D54225F7337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89" creationId="{909489B1-A066-BADF-B2F1-6C4A139CCED7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0" creationId="{439EFF06-18D1-44FC-21FA-6D36D3454341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1" creationId="{5B3F10D7-11E5-D28C-3D6B-86F403A60A1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2" creationId="{78803E0A-F9D0-623E-E846-8CE8DADC0AF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3" creationId="{72A9C715-FB25-7BC1-21A0-1D3A818DE28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4" creationId="{68A156AF-6ED6-9C48-5FE6-229F2BF19EC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5" creationId="{770EDC0F-C458-2255-148C-8CFF0615CBD0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6" creationId="{308E6984-A078-3711-83C9-DE04C3ADEF6C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7" creationId="{A940519D-9B7C-D6FF-2D15-A67EF9E01422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8" creationId="{E2037C4D-8342-3C25-9BBD-C0961B602BDA}"/>
          </ac:spMkLst>
        </pc:spChg>
        <pc:spChg chg="add mod">
          <ac:chgData name="신 재하" userId="4dbfe3f9a6c64b0b" providerId="LiveId" clId="{E72DE58F-B342-40C4-BBA6-E4DF0A3F60DC}" dt="2022-05-13T08:03:13.864" v="1680"/>
          <ac:spMkLst>
            <pc:docMk/>
            <pc:sldMk cId="1695457666" sldId="293"/>
            <ac:spMk id="199" creationId="{0E65F72B-141B-DB3A-5ABD-9793AC397C68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0" creationId="{96417F27-4ED6-3498-B656-54394DACD3C8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1" creationId="{2F9A9707-2A7C-F403-7AF2-C1AA9F286AB7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2" creationId="{72D7696A-74F8-D9A8-5930-239BAE0FFA9E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3" creationId="{5CA31329-BD1F-65A5-95D8-A72D4ED6D8EF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4" creationId="{D394706F-DBC9-9939-5902-462BD4B4F998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5" creationId="{0427DC4C-24D6-79F7-F49B-521E809A7EDD}"/>
          </ac:spMkLst>
        </pc:spChg>
        <pc:spChg chg="add mod">
          <ac:chgData name="신 재하" userId="4dbfe3f9a6c64b0b" providerId="LiveId" clId="{E72DE58F-B342-40C4-BBA6-E4DF0A3F60DC}" dt="2022-05-13T08:07:30.056" v="1703" actId="1076"/>
          <ac:spMkLst>
            <pc:docMk/>
            <pc:sldMk cId="1695457666" sldId="293"/>
            <ac:spMk id="206" creationId="{90C53AE5-120A-06CC-C0A5-2AA723EF62CA}"/>
          </ac:spMkLst>
        </pc:spChg>
        <pc:grpChg chg="del">
          <ac:chgData name="신 재하" userId="4dbfe3f9a6c64b0b" providerId="LiveId" clId="{E72DE58F-B342-40C4-BBA6-E4DF0A3F60DC}" dt="2022-05-13T07:38:51.104" v="1516" actId="478"/>
          <ac:grpSpMkLst>
            <pc:docMk/>
            <pc:sldMk cId="1695457666" sldId="293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51.260" v="1517"/>
          <ac:grpSpMkLst>
            <pc:docMk/>
            <pc:sldMk cId="1695457666" sldId="293"/>
            <ac:grpSpMk id="26" creationId="{53BE63EB-A3D0-20E7-1E9B-ADB19C01EE2E}"/>
          </ac:grpSpMkLst>
        </pc:grpChg>
        <pc:grpChg chg="mod">
          <ac:chgData name="신 재하" userId="4dbfe3f9a6c64b0b" providerId="LiveId" clId="{E72DE58F-B342-40C4-BBA6-E4DF0A3F60DC}" dt="2022-05-13T07:38:51.260" v="1517"/>
          <ac:grpSpMkLst>
            <pc:docMk/>
            <pc:sldMk cId="1695457666" sldId="293"/>
            <ac:grpSpMk id="27" creationId="{7F1E4174-3939-7B0F-2A76-E72ABECEC44D}"/>
          </ac:grpSpMkLst>
        </pc:grpChg>
        <pc:grpChg chg="add del mod">
          <ac:chgData name="신 재하" userId="4dbfe3f9a6c64b0b" providerId="LiveId" clId="{E72DE58F-B342-40C4-BBA6-E4DF0A3F60DC}" dt="2022-05-13T08:03:13.537" v="1679" actId="478"/>
          <ac:grpSpMkLst>
            <pc:docMk/>
            <pc:sldMk cId="1695457666" sldId="293"/>
            <ac:grpSpMk id="72" creationId="{8C29EBBF-578A-EB1C-078F-7D83D504D777}"/>
          </ac:grpSpMkLst>
        </pc:grpChg>
        <pc:grpChg chg="mod">
          <ac:chgData name="신 재하" userId="4dbfe3f9a6c64b0b" providerId="LiveId" clId="{E72DE58F-B342-40C4-BBA6-E4DF0A3F60DC}" dt="2022-05-13T08:02:57.571" v="1677"/>
          <ac:grpSpMkLst>
            <pc:docMk/>
            <pc:sldMk cId="1695457666" sldId="293"/>
            <ac:grpSpMk id="73" creationId="{1ECDB32A-898F-A884-B86F-9F839339BC26}"/>
          </ac:grpSpMkLst>
        </pc:grpChg>
        <pc:picChg chg="del">
          <ac:chgData name="신 재하" userId="4dbfe3f9a6c64b0b" providerId="LiveId" clId="{E72DE58F-B342-40C4-BBA6-E4DF0A3F60DC}" dt="2022-05-13T08:02:57.071" v="1676" actId="478"/>
          <ac:picMkLst>
            <pc:docMk/>
            <pc:sldMk cId="1695457666" sldId="293"/>
            <ac:picMk id="23" creationId="{6656A991-5A02-609E-656C-A503D44F79D0}"/>
          </ac:picMkLst>
        </pc:picChg>
        <pc:picChg chg="mod">
          <ac:chgData name="신 재하" userId="4dbfe3f9a6c64b0b" providerId="LiveId" clId="{E72DE58F-B342-40C4-BBA6-E4DF0A3F60DC}" dt="2022-05-13T07:38:51.260" v="1517"/>
          <ac:picMkLst>
            <pc:docMk/>
            <pc:sldMk cId="1695457666" sldId="293"/>
            <ac:picMk id="28" creationId="{A52D315A-D0FB-5848-C8A5-A72059A03873}"/>
          </ac:picMkLst>
        </pc:pic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4" creationId="{6A50BCDB-8D24-3D16-3A83-2A94B94D511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5" creationId="{99C030B0-63FE-6EA9-96CF-9507CA2D964D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6" creationId="{9D1E4075-EA26-7C25-A4A2-E19187F14B46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7" creationId="{942B0BBC-DD95-0FFF-60C7-6B87E5FDEDAB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8" creationId="{FF34E308-DC3A-853C-0058-A52BEF2E1D4C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99" creationId="{1D45E1EB-1C6F-7F6B-8556-B2DE9E8A9948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0" creationId="{F25911FE-354A-04CE-94D5-6CDC0C04705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1" creationId="{BE7B56D9-6F1A-3E85-50CF-8743CD0673B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2" creationId="{87499746-DE44-DF95-1C26-5E26777179A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3" creationId="{4D4FA5A1-DB84-C818-784F-2D73DFD2B07D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4" creationId="{C13E8790-7EE9-F711-0945-5709A684DFBA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5" creationId="{FBE4D73A-91FA-D4BA-F316-6D0B77D00960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6" creationId="{7E0D80EF-4C56-EA70-3A5D-8F58537BE5F5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7" creationId="{50C12349-E94E-6220-104E-6890B0A5C909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8" creationId="{9A8D3CDC-85AA-DB2C-C43B-12EE1817D8C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09" creationId="{C9EA6370-6F5E-A602-165A-3ED1A0BC78E6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0" creationId="{6E6BE81E-AA52-AD13-581C-7855573AFE7A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1" creationId="{35381C35-0D35-4EF8-C8EC-25A0DDEBC318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2" creationId="{3267F3C2-F12F-1FC7-4B81-CACFDC93526C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3" creationId="{4C065733-B760-2E3F-CC19-C410AF8B2EB9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4" creationId="{B6387B37-488E-B865-5CBF-5A867541616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5" creationId="{8E464A9C-AB62-234E-DFF3-A7C13985BBBB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6" creationId="{851D75BF-F98D-6996-9971-221EDA0FA84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7" creationId="{89063334-3D3E-C247-B3B4-C696F21BBFF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8" creationId="{2C03C5D5-D51F-020E-3B19-00635CCC2304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19" creationId="{EA998ABD-98AD-32EC-2152-942E1F4DBF7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0" creationId="{EB8C6BCD-FDD8-F713-1410-03673C774766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1" creationId="{4051FD8C-B8BD-62D5-3FF6-AEEC1133514B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2" creationId="{982E2EE3-E070-A7A8-9FD8-6459A6C09B24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3" creationId="{D06F0812-0D10-4480-7977-1A065DAE574E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4" creationId="{75A0E946-47D7-2D8E-36A2-959742E4C98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5" creationId="{13E6A826-95CB-3E3E-9C80-EABB13C90A28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6" creationId="{3B5E4220-26F0-0F80-84AA-FE594B5488C5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7" creationId="{C52F69AB-5F69-DEBF-D7BD-B97BA5E1D140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8" creationId="{CCCEC49E-F2FB-390B-D462-8482C769638F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29" creationId="{31D8C58F-E0DE-F662-25EE-F17887A704E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0" creationId="{3452A037-B4A3-54D0-1F5B-906FDA2D902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1" creationId="{55CF435D-E664-4CBA-8808-281647C0D335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2" creationId="{371A60A7-C86B-FC31-AFA7-E8DA254C52DA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3" creationId="{8E086B11-3FC1-0527-4255-FAB3049EC28A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4" creationId="{7489ADA0-75D4-B0A8-602D-AFAA3304BB97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5" creationId="{BA160955-9310-C450-B170-081EA21F7992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6" creationId="{BDC64C56-B019-A6BD-9EC8-8E76DC813EC1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7" creationId="{CE723C99-1AFB-96E8-5A33-FC6D6759F4E9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8" creationId="{95C3C0E1-02D6-FA45-C02E-8DEBABFFDC3D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39" creationId="{34AC96F3-D9BF-F1DB-8E06-D6B895CD7208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0" creationId="{DD66E243-404C-B062-0FFE-B174E0480591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1" creationId="{47398D40-1E93-67D7-AA94-5F362CA2EBD8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2" creationId="{8867322F-796B-241D-C762-E9E8CFCCA389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3" creationId="{0BD905F3-908F-E257-556D-6BF4A652AD40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4" creationId="{01C68ED3-401A-5539-E7B3-C65C1FA2D296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5" creationId="{9D4B0512-77A5-B880-A236-9E369931859B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6" creationId="{A2B66A32-0FDE-4D80-434C-165AF9BD8DDA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7" creationId="{A0DBC7C4-E948-E778-1218-9ADD8766D394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8" creationId="{4798B3D3-765F-3DD2-22FB-6BE2DDFA3BF1}"/>
          </ac:cxnSpMkLst>
        </pc:cxnChg>
        <pc:cxnChg chg="mod">
          <ac:chgData name="신 재하" userId="4dbfe3f9a6c64b0b" providerId="LiveId" clId="{E72DE58F-B342-40C4-BBA6-E4DF0A3F60DC}" dt="2022-05-13T08:03:13.537" v="1679" actId="478"/>
          <ac:cxnSpMkLst>
            <pc:docMk/>
            <pc:sldMk cId="1695457666" sldId="293"/>
            <ac:cxnSpMk id="149" creationId="{69B58969-6002-833A-5A67-EC999A263F29}"/>
          </ac:cxnSpMkLst>
        </pc:cxnChg>
      </pc:sldChg>
      <pc:sldChg chg="addSp delSp modSp del mod">
        <pc:chgData name="신 재하" userId="4dbfe3f9a6c64b0b" providerId="LiveId" clId="{E72DE58F-B342-40C4-BBA6-E4DF0A3F60DC}" dt="2022-05-13T08:30:39.768" v="1863" actId="47"/>
        <pc:sldMkLst>
          <pc:docMk/>
          <pc:sldMk cId="2715141498" sldId="304"/>
        </pc:sldMkLst>
        <pc:spChg chg="add mod">
          <ac:chgData name="신 재하" userId="4dbfe3f9a6c64b0b" providerId="LiveId" clId="{E72DE58F-B342-40C4-BBA6-E4DF0A3F60DC}" dt="2022-05-13T08:25:35.827" v="1723" actId="14100"/>
          <ac:spMkLst>
            <pc:docMk/>
            <pc:sldMk cId="2715141498" sldId="304"/>
            <ac:spMk id="6" creationId="{46165BEC-B5C2-1F97-575D-C34E80931717}"/>
          </ac:spMkLst>
        </pc:spChg>
        <pc:spChg chg="add mod">
          <ac:chgData name="신 재하" userId="4dbfe3f9a6c64b0b" providerId="LiveId" clId="{E72DE58F-B342-40C4-BBA6-E4DF0A3F60DC}" dt="2022-05-13T07:38:23.447" v="1501"/>
          <ac:spMkLst>
            <pc:docMk/>
            <pc:sldMk cId="2715141498" sldId="304"/>
            <ac:spMk id="24" creationId="{4000A913-A20C-9054-C14F-61EFEF89BA93}"/>
          </ac:spMkLst>
        </pc:spChg>
        <pc:spChg chg="mod">
          <ac:chgData name="신 재하" userId="4dbfe3f9a6c64b0b" providerId="LiveId" clId="{E72DE58F-B342-40C4-BBA6-E4DF0A3F60DC}" dt="2022-05-13T07:38:23.447" v="1501"/>
          <ac:spMkLst>
            <pc:docMk/>
            <pc:sldMk cId="2715141498" sldId="304"/>
            <ac:spMk id="28" creationId="{00D66992-6B64-D05D-02BE-8636C8D485D9}"/>
          </ac:spMkLst>
        </pc:spChg>
        <pc:spChg chg="del">
          <ac:chgData name="신 재하" userId="4dbfe3f9a6c64b0b" providerId="LiveId" clId="{E72DE58F-B342-40C4-BBA6-E4DF0A3F60DC}" dt="2022-05-13T07:38:23.260" v="1500" actId="478"/>
          <ac:spMkLst>
            <pc:docMk/>
            <pc:sldMk cId="2715141498" sldId="304"/>
            <ac:spMk id="29" creationId="{5D67BCF5-BAEE-959D-24D5-ECB7B67241F0}"/>
          </ac:spMkLst>
        </pc:spChg>
        <pc:spChg chg="mod">
          <ac:chgData name="신 재하" userId="4dbfe3f9a6c64b0b" providerId="LiveId" clId="{E72DE58F-B342-40C4-BBA6-E4DF0A3F60DC}" dt="2022-05-13T07:51:44.006" v="1674" actId="1036"/>
          <ac:spMkLst>
            <pc:docMk/>
            <pc:sldMk cId="2715141498" sldId="304"/>
            <ac:spMk id="30" creationId="{0E4DBA80-5264-1C54-F270-14C5EC1DEB58}"/>
          </ac:spMkLst>
        </pc:spChg>
        <pc:spChg chg="mod">
          <ac:chgData name="신 재하" userId="4dbfe3f9a6c64b0b" providerId="LiveId" clId="{E72DE58F-B342-40C4-BBA6-E4DF0A3F60DC}" dt="2022-05-13T07:52:07.212" v="1675"/>
          <ac:spMkLst>
            <pc:docMk/>
            <pc:sldMk cId="2715141498" sldId="304"/>
            <ac:spMk id="31" creationId="{4276A4B1-313D-39FE-AE32-755EC80CC3E0}"/>
          </ac:spMkLst>
        </pc:spChg>
        <pc:spChg chg="mod">
          <ac:chgData name="신 재하" userId="4dbfe3f9a6c64b0b" providerId="LiveId" clId="{E72DE58F-B342-40C4-BBA6-E4DF0A3F60DC}" dt="2022-05-13T07:38:23.447" v="1501"/>
          <ac:spMkLst>
            <pc:docMk/>
            <pc:sldMk cId="2715141498" sldId="304"/>
            <ac:spMk id="38" creationId="{39DC6461-FB7C-2000-A358-0A417BE4B92B}"/>
          </ac:spMkLst>
        </pc:spChg>
        <pc:grpChg chg="add mod">
          <ac:chgData name="신 재하" userId="4dbfe3f9a6c64b0b" providerId="LiveId" clId="{E72DE58F-B342-40C4-BBA6-E4DF0A3F60DC}" dt="2022-05-13T07:38:23.447" v="1501"/>
          <ac:grpSpMkLst>
            <pc:docMk/>
            <pc:sldMk cId="2715141498" sldId="304"/>
            <ac:grpSpMk id="25" creationId="{71AC8B4C-EDB7-D61B-64D8-2CA197B332D0}"/>
          </ac:grpSpMkLst>
        </pc:grpChg>
        <pc:grpChg chg="mod">
          <ac:chgData name="신 재하" userId="4dbfe3f9a6c64b0b" providerId="LiveId" clId="{E72DE58F-B342-40C4-BBA6-E4DF0A3F60DC}" dt="2022-05-13T07:38:23.447" v="1501"/>
          <ac:grpSpMkLst>
            <pc:docMk/>
            <pc:sldMk cId="2715141498" sldId="304"/>
            <ac:grpSpMk id="26" creationId="{9B6BFA54-20F6-8865-5C17-52B44E7DABAD}"/>
          </ac:grpSpMkLst>
        </pc:grpChg>
        <pc:grpChg chg="del">
          <ac:chgData name="신 재하" userId="4dbfe3f9a6c64b0b" providerId="LiveId" clId="{E72DE58F-B342-40C4-BBA6-E4DF0A3F60DC}" dt="2022-05-13T07:38:23.260" v="1500" actId="478"/>
          <ac:grpSpMkLst>
            <pc:docMk/>
            <pc:sldMk cId="2715141498" sldId="304"/>
            <ac:grpSpMk id="32" creationId="{8C577CD9-97A0-8AD3-D235-33A14741BBD8}"/>
          </ac:grpSpMkLst>
        </pc:grpChg>
        <pc:picChg chg="mod">
          <ac:chgData name="신 재하" userId="4dbfe3f9a6c64b0b" providerId="LiveId" clId="{E72DE58F-B342-40C4-BBA6-E4DF0A3F60DC}" dt="2022-05-13T07:38:23.447" v="1501"/>
          <ac:picMkLst>
            <pc:docMk/>
            <pc:sldMk cId="2715141498" sldId="304"/>
            <ac:picMk id="27" creationId="{C6C686F0-9145-FB9F-37AE-31F2EEE2DFF7}"/>
          </ac:picMkLst>
        </pc:picChg>
      </pc:sldChg>
      <pc:sldChg chg="addSp delSp modSp mod">
        <pc:chgData name="신 재하" userId="4dbfe3f9a6c64b0b" providerId="LiveId" clId="{E72DE58F-B342-40C4-BBA6-E4DF0A3F60DC}" dt="2022-05-13T07:38:29.046" v="1505"/>
        <pc:sldMkLst>
          <pc:docMk/>
          <pc:sldMk cId="589323030" sldId="306"/>
        </pc:sldMkLst>
        <pc:spChg chg="add mod">
          <ac:chgData name="신 재하" userId="4dbfe3f9a6c64b0b" providerId="LiveId" clId="{E72DE58F-B342-40C4-BBA6-E4DF0A3F60DC}" dt="2022-05-13T07:38:29.046" v="1505"/>
          <ac:spMkLst>
            <pc:docMk/>
            <pc:sldMk cId="589323030" sldId="306"/>
            <ac:spMk id="22" creationId="{781B749B-F68A-BC93-4B48-1B7AC4E8360F}"/>
          </ac:spMkLst>
        </pc:spChg>
        <pc:spChg chg="del">
          <ac:chgData name="신 재하" userId="4dbfe3f9a6c64b0b" providerId="LiveId" clId="{E72DE58F-B342-40C4-BBA6-E4DF0A3F60DC}" dt="2022-05-13T07:38:28.859" v="1504" actId="478"/>
          <ac:spMkLst>
            <pc:docMk/>
            <pc:sldMk cId="589323030" sldId="306"/>
            <ac:spMk id="23" creationId="{BD8EFEEC-1071-6F1B-FF3B-0E9F69E8D467}"/>
          </ac:spMkLst>
        </pc:spChg>
        <pc:spChg chg="mod">
          <ac:chgData name="신 재하" userId="4dbfe3f9a6c64b0b" providerId="LiveId" clId="{E72DE58F-B342-40C4-BBA6-E4DF0A3F60DC}" dt="2022-05-13T07:38:29.046" v="1505"/>
          <ac:spMkLst>
            <pc:docMk/>
            <pc:sldMk cId="589323030" sldId="306"/>
            <ac:spMk id="27" creationId="{8389B256-4C55-4BDC-4644-1F5293A5A5C6}"/>
          </ac:spMkLst>
        </pc:spChg>
        <pc:spChg chg="mod">
          <ac:chgData name="신 재하" userId="4dbfe3f9a6c64b0b" providerId="LiveId" clId="{E72DE58F-B342-40C4-BBA6-E4DF0A3F60DC}" dt="2022-05-13T07:38:29.046" v="1505"/>
          <ac:spMkLst>
            <pc:docMk/>
            <pc:sldMk cId="589323030" sldId="306"/>
            <ac:spMk id="28" creationId="{52588FCC-2A81-2A13-060C-A8F537F22AE4}"/>
          </ac:spMkLst>
        </pc:spChg>
        <pc:grpChg chg="add mod">
          <ac:chgData name="신 재하" userId="4dbfe3f9a6c64b0b" providerId="LiveId" clId="{E72DE58F-B342-40C4-BBA6-E4DF0A3F60DC}" dt="2022-05-13T07:38:29.046" v="1505"/>
          <ac:grpSpMkLst>
            <pc:docMk/>
            <pc:sldMk cId="589323030" sldId="306"/>
            <ac:grpSpMk id="24" creationId="{F5106702-2DB9-16A9-6D8E-7411F06F47F2}"/>
          </ac:grpSpMkLst>
        </pc:grpChg>
        <pc:grpChg chg="mod">
          <ac:chgData name="신 재하" userId="4dbfe3f9a6c64b0b" providerId="LiveId" clId="{E72DE58F-B342-40C4-BBA6-E4DF0A3F60DC}" dt="2022-05-13T07:38:29.046" v="1505"/>
          <ac:grpSpMkLst>
            <pc:docMk/>
            <pc:sldMk cId="589323030" sldId="306"/>
            <ac:grpSpMk id="25" creationId="{FCF8C0F6-D3A1-DFC7-25DA-50ACA9DE148C}"/>
          </ac:grpSpMkLst>
        </pc:grpChg>
        <pc:grpChg chg="del">
          <ac:chgData name="신 재하" userId="4dbfe3f9a6c64b0b" providerId="LiveId" clId="{E72DE58F-B342-40C4-BBA6-E4DF0A3F60DC}" dt="2022-05-13T07:38:28.859" v="1504" actId="478"/>
          <ac:grpSpMkLst>
            <pc:docMk/>
            <pc:sldMk cId="589323030" sldId="306"/>
            <ac:grpSpMk id="30" creationId="{ABD8052D-1BD6-481A-A827-E87FDB46A204}"/>
          </ac:grpSpMkLst>
        </pc:grpChg>
        <pc:picChg chg="mod">
          <ac:chgData name="신 재하" userId="4dbfe3f9a6c64b0b" providerId="LiveId" clId="{E72DE58F-B342-40C4-BBA6-E4DF0A3F60DC}" dt="2022-05-13T07:38:29.046" v="1505"/>
          <ac:picMkLst>
            <pc:docMk/>
            <pc:sldMk cId="589323030" sldId="306"/>
            <ac:picMk id="26" creationId="{FF9E5F73-415D-1DFE-389D-5579A6849C57}"/>
          </ac:picMkLst>
        </pc:picChg>
      </pc:sldChg>
      <pc:sldChg chg="addSp delSp modSp mod">
        <pc:chgData name="신 재하" userId="4dbfe3f9a6c64b0b" providerId="LiveId" clId="{E72DE58F-B342-40C4-BBA6-E4DF0A3F60DC}" dt="2022-05-13T06:51:59.753" v="559" actId="1038"/>
        <pc:sldMkLst>
          <pc:docMk/>
          <pc:sldMk cId="2677606894" sldId="307"/>
        </pc:sldMkLst>
        <pc:spChg chg="add mod">
          <ac:chgData name="신 재하" userId="4dbfe3f9a6c64b0b" providerId="LiveId" clId="{E72DE58F-B342-40C4-BBA6-E4DF0A3F60DC}" dt="2022-05-13T06:50:22.826" v="511" actId="1076"/>
          <ac:spMkLst>
            <pc:docMk/>
            <pc:sldMk cId="2677606894" sldId="307"/>
            <ac:spMk id="12" creationId="{A4E8D862-D3B5-A979-6D40-443692B64DB7}"/>
          </ac:spMkLst>
        </pc:spChg>
        <pc:spChg chg="add del mod">
          <ac:chgData name="신 재하" userId="4dbfe3f9a6c64b0b" providerId="LiveId" clId="{E72DE58F-B342-40C4-BBA6-E4DF0A3F60DC}" dt="2022-05-13T06:49:54.701" v="488" actId="11529"/>
          <ac:spMkLst>
            <pc:docMk/>
            <pc:sldMk cId="2677606894" sldId="307"/>
            <ac:spMk id="46" creationId="{DBE613EA-8B1A-996A-7B38-2A3B58E0A4AB}"/>
          </ac:spMkLst>
        </pc:spChg>
        <pc:picChg chg="mod">
          <ac:chgData name="신 재하" userId="4dbfe3f9a6c64b0b" providerId="LiveId" clId="{E72DE58F-B342-40C4-BBA6-E4DF0A3F60DC}" dt="2022-05-13T06:51:21.912" v="538" actId="1037"/>
          <ac:picMkLst>
            <pc:docMk/>
            <pc:sldMk cId="2677606894" sldId="307"/>
            <ac:picMk id="1025" creationId="{27C834C9-CAAB-890C-52DA-D2F16E4E206C}"/>
          </ac:picMkLst>
        </pc:picChg>
        <pc:cxnChg chg="add del mod">
          <ac:chgData name="신 재하" userId="4dbfe3f9a6c64b0b" providerId="LiveId" clId="{E72DE58F-B342-40C4-BBA6-E4DF0A3F60DC}" dt="2022-05-13T06:51:04.191" v="524" actId="478"/>
          <ac:cxnSpMkLst>
            <pc:docMk/>
            <pc:sldMk cId="2677606894" sldId="307"/>
            <ac:cxnSpMk id="8" creationId="{B5E1A9F5-2790-3624-E5B9-5629A70741EA}"/>
          </ac:cxnSpMkLst>
        </pc:cxnChg>
        <pc:cxnChg chg="add del mod">
          <ac:chgData name="신 재하" userId="4dbfe3f9a6c64b0b" providerId="LiveId" clId="{E72DE58F-B342-40C4-BBA6-E4DF0A3F60DC}" dt="2022-05-13T06:51:05.124" v="526" actId="478"/>
          <ac:cxnSpMkLst>
            <pc:docMk/>
            <pc:sldMk cId="2677606894" sldId="307"/>
            <ac:cxnSpMk id="24" creationId="{EA9F8EA5-A97C-F40B-916F-32D690DAB567}"/>
          </ac:cxnSpMkLst>
        </pc:cxnChg>
        <pc:cxnChg chg="add del mod">
          <ac:chgData name="신 재하" userId="4dbfe3f9a6c64b0b" providerId="LiveId" clId="{E72DE58F-B342-40C4-BBA6-E4DF0A3F60DC}" dt="2022-05-13T06:50:19.552" v="510" actId="478"/>
          <ac:cxnSpMkLst>
            <pc:docMk/>
            <pc:sldMk cId="2677606894" sldId="307"/>
            <ac:cxnSpMk id="29" creationId="{1F36EAB7-9B1D-71A1-8264-5870EE2F42C5}"/>
          </ac:cxnSpMkLst>
        </pc:cxnChg>
        <pc:cxnChg chg="add mod">
          <ac:chgData name="신 재하" userId="4dbfe3f9a6c64b0b" providerId="LiveId" clId="{E72DE58F-B342-40C4-BBA6-E4DF0A3F60DC}" dt="2022-05-13T06:45:41.278" v="414" actId="571"/>
          <ac:cxnSpMkLst>
            <pc:docMk/>
            <pc:sldMk cId="2677606894" sldId="307"/>
            <ac:cxnSpMk id="30" creationId="{B23B4B38-D168-4283-7591-282B5DD3FB92}"/>
          </ac:cxnSpMkLst>
        </pc:cxnChg>
        <pc:cxnChg chg="add mod">
          <ac:chgData name="신 재하" userId="4dbfe3f9a6c64b0b" providerId="LiveId" clId="{E72DE58F-B342-40C4-BBA6-E4DF0A3F60DC}" dt="2022-05-13T06:45:41.278" v="414" actId="571"/>
          <ac:cxnSpMkLst>
            <pc:docMk/>
            <pc:sldMk cId="2677606894" sldId="307"/>
            <ac:cxnSpMk id="31" creationId="{6E95F1FA-87CF-243E-9952-B8FC61771E40}"/>
          </ac:cxnSpMkLst>
        </pc:cxnChg>
        <pc:cxnChg chg="add mod">
          <ac:chgData name="신 재하" userId="4dbfe3f9a6c64b0b" providerId="LiveId" clId="{E72DE58F-B342-40C4-BBA6-E4DF0A3F60DC}" dt="2022-05-13T06:51:59.753" v="559" actId="1038"/>
          <ac:cxnSpMkLst>
            <pc:docMk/>
            <pc:sldMk cId="2677606894" sldId="307"/>
            <ac:cxnSpMk id="59" creationId="{227F4924-FE21-96FC-9A70-6E7C10C26FFA}"/>
          </ac:cxnSpMkLst>
        </pc:cxnChg>
        <pc:cxnChg chg="add mod">
          <ac:chgData name="신 재하" userId="4dbfe3f9a6c64b0b" providerId="LiveId" clId="{E72DE58F-B342-40C4-BBA6-E4DF0A3F60DC}" dt="2022-05-13T06:51:59.753" v="559" actId="1038"/>
          <ac:cxnSpMkLst>
            <pc:docMk/>
            <pc:sldMk cId="2677606894" sldId="307"/>
            <ac:cxnSpMk id="60" creationId="{C9FC6AE3-9DFF-AF7F-4FA3-8CB5050AE093}"/>
          </ac:cxnSpMkLst>
        </pc:cxnChg>
      </pc:sldChg>
      <pc:sldChg chg="modSp mod setBg">
        <pc:chgData name="신 재하" userId="4dbfe3f9a6c64b0b" providerId="LiveId" clId="{E72DE58F-B342-40C4-BBA6-E4DF0A3F60DC}" dt="2022-05-13T08:31:49.072" v="1868" actId="1076"/>
        <pc:sldMkLst>
          <pc:docMk/>
          <pc:sldMk cId="4053566827" sldId="308"/>
        </pc:sldMkLst>
        <pc:spChg chg="mod">
          <ac:chgData name="신 재하" userId="4dbfe3f9a6c64b0b" providerId="LiveId" clId="{E72DE58F-B342-40C4-BBA6-E4DF0A3F60DC}" dt="2022-05-13T08:31:44.745" v="1867"/>
          <ac:spMkLst>
            <pc:docMk/>
            <pc:sldMk cId="4053566827" sldId="308"/>
            <ac:spMk id="22" creationId="{E8FBA723-FF3D-C7DE-815C-754731AF49DD}"/>
          </ac:spMkLst>
        </pc:spChg>
        <pc:picChg chg="mod">
          <ac:chgData name="신 재하" userId="4dbfe3f9a6c64b0b" providerId="LiveId" clId="{E72DE58F-B342-40C4-BBA6-E4DF0A3F60DC}" dt="2022-05-13T08:31:49.072" v="1868" actId="1076"/>
          <ac:picMkLst>
            <pc:docMk/>
            <pc:sldMk cId="4053566827" sldId="308"/>
            <ac:picMk id="10" creationId="{22A4A3E4-3961-87AD-3104-B146DF5A73B7}"/>
          </ac:picMkLst>
        </pc:picChg>
      </pc:sldChg>
      <pc:sldChg chg="del">
        <pc:chgData name="신 재하" userId="4dbfe3f9a6c64b0b" providerId="LiveId" clId="{E72DE58F-B342-40C4-BBA6-E4DF0A3F60DC}" dt="2022-05-13T04:30:02.336" v="44" actId="47"/>
        <pc:sldMkLst>
          <pc:docMk/>
          <pc:sldMk cId="2201744565" sldId="310"/>
        </pc:sldMkLst>
      </pc:sldChg>
      <pc:sldChg chg="addSp delSp modSp mod">
        <pc:chgData name="신 재하" userId="4dbfe3f9a6c64b0b" providerId="LiveId" clId="{E72DE58F-B342-40C4-BBA6-E4DF0A3F60DC}" dt="2022-05-13T07:38:26.229" v="1503"/>
        <pc:sldMkLst>
          <pc:docMk/>
          <pc:sldMk cId="1259923996" sldId="311"/>
        </pc:sldMkLst>
        <pc:spChg chg="add mod">
          <ac:chgData name="신 재하" userId="4dbfe3f9a6c64b0b" providerId="LiveId" clId="{E72DE58F-B342-40C4-BBA6-E4DF0A3F60DC}" dt="2022-05-13T07:38:26.229" v="1503"/>
          <ac:spMkLst>
            <pc:docMk/>
            <pc:sldMk cId="1259923996" sldId="311"/>
            <ac:spMk id="22" creationId="{C61C2A87-1359-869F-97DB-866579A38F17}"/>
          </ac:spMkLst>
        </pc:spChg>
        <pc:spChg chg="mod">
          <ac:chgData name="신 재하" userId="4dbfe3f9a6c64b0b" providerId="LiveId" clId="{E72DE58F-B342-40C4-BBA6-E4DF0A3F60DC}" dt="2022-05-13T07:38:26.229" v="1503"/>
          <ac:spMkLst>
            <pc:docMk/>
            <pc:sldMk cId="1259923996" sldId="311"/>
            <ac:spMk id="27" creationId="{4D01DFD6-6CF6-F60D-D487-18D12B5A9BF6}"/>
          </ac:spMkLst>
        </pc:spChg>
        <pc:spChg chg="mod">
          <ac:chgData name="신 재하" userId="4dbfe3f9a6c64b0b" providerId="LiveId" clId="{E72DE58F-B342-40C4-BBA6-E4DF0A3F60DC}" dt="2022-05-13T07:38:26.229" v="1503"/>
          <ac:spMkLst>
            <pc:docMk/>
            <pc:sldMk cId="1259923996" sldId="311"/>
            <ac:spMk id="28" creationId="{95F83BFE-B87F-EB51-2D42-695B4E4CCEFD}"/>
          </ac:spMkLst>
        </pc:spChg>
        <pc:spChg chg="del">
          <ac:chgData name="신 재하" userId="4dbfe3f9a6c64b0b" providerId="LiveId" clId="{E72DE58F-B342-40C4-BBA6-E4DF0A3F60DC}" dt="2022-05-13T07:38:26.026" v="1502" actId="478"/>
          <ac:spMkLst>
            <pc:docMk/>
            <pc:sldMk cId="1259923996" sldId="311"/>
            <ac:spMk id="29" creationId="{F35B1DC6-7DB3-714B-09D2-847F2E67E4AF}"/>
          </ac:spMkLst>
        </pc:spChg>
        <pc:spChg chg="mod">
          <ac:chgData name="신 재하" userId="4dbfe3f9a6c64b0b" providerId="LiveId" clId="{E72DE58F-B342-40C4-BBA6-E4DF0A3F60DC}" dt="2022-05-13T06:40:14.871" v="355" actId="20577"/>
          <ac:spMkLst>
            <pc:docMk/>
            <pc:sldMk cId="1259923996" sldId="311"/>
            <ac:spMk id="41" creationId="{3E774D1B-908B-58F8-81A3-1D53AB56AF55}"/>
          </ac:spMkLst>
        </pc:spChg>
        <pc:grpChg chg="add mod">
          <ac:chgData name="신 재하" userId="4dbfe3f9a6c64b0b" providerId="LiveId" clId="{E72DE58F-B342-40C4-BBA6-E4DF0A3F60DC}" dt="2022-05-13T07:38:26.229" v="1503"/>
          <ac:grpSpMkLst>
            <pc:docMk/>
            <pc:sldMk cId="1259923996" sldId="311"/>
            <ac:grpSpMk id="24" creationId="{3788A834-7B4D-E278-FCDF-F72A57072846}"/>
          </ac:grpSpMkLst>
        </pc:grpChg>
        <pc:grpChg chg="mod">
          <ac:chgData name="신 재하" userId="4dbfe3f9a6c64b0b" providerId="LiveId" clId="{E72DE58F-B342-40C4-BBA6-E4DF0A3F60DC}" dt="2022-05-13T07:38:26.229" v="1503"/>
          <ac:grpSpMkLst>
            <pc:docMk/>
            <pc:sldMk cId="1259923996" sldId="311"/>
            <ac:grpSpMk id="25" creationId="{E4B2FCBC-4924-38C6-85E6-FB085B64D70A}"/>
          </ac:grpSpMkLst>
        </pc:grpChg>
        <pc:grpChg chg="del">
          <ac:chgData name="신 재하" userId="4dbfe3f9a6c64b0b" providerId="LiveId" clId="{E72DE58F-B342-40C4-BBA6-E4DF0A3F60DC}" dt="2022-05-13T07:38:26.026" v="1502" actId="478"/>
          <ac:grpSpMkLst>
            <pc:docMk/>
            <pc:sldMk cId="1259923996" sldId="311"/>
            <ac:grpSpMk id="32" creationId="{49017ECD-AEC6-D460-8A72-2A441E268755}"/>
          </ac:grpSpMkLst>
        </pc:grpChg>
        <pc:picChg chg="mod">
          <ac:chgData name="신 재하" userId="4dbfe3f9a6c64b0b" providerId="LiveId" clId="{E72DE58F-B342-40C4-BBA6-E4DF0A3F60DC}" dt="2022-05-13T07:38:26.229" v="1503"/>
          <ac:picMkLst>
            <pc:docMk/>
            <pc:sldMk cId="1259923996" sldId="311"/>
            <ac:picMk id="26" creationId="{9F276FC1-F009-B56E-3EA0-B9BA0F8D7187}"/>
          </ac:picMkLst>
        </pc:picChg>
      </pc:sldChg>
      <pc:sldChg chg="del">
        <pc:chgData name="신 재하" userId="4dbfe3f9a6c64b0b" providerId="LiveId" clId="{E72DE58F-B342-40C4-BBA6-E4DF0A3F60DC}" dt="2022-05-13T06:06:46.535" v="101" actId="47"/>
        <pc:sldMkLst>
          <pc:docMk/>
          <pc:sldMk cId="1691258205" sldId="312"/>
        </pc:sldMkLst>
      </pc:sldChg>
      <pc:sldChg chg="addSp delSp modSp mod delAnim modAnim">
        <pc:chgData name="신 재하" userId="4dbfe3f9a6c64b0b" providerId="LiveId" clId="{E72DE58F-B342-40C4-BBA6-E4DF0A3F60DC}" dt="2022-05-13T08:25:38.684" v="1724"/>
        <pc:sldMkLst>
          <pc:docMk/>
          <pc:sldMk cId="1780555781" sldId="313"/>
        </pc:sldMkLst>
        <pc:spChg chg="add mod">
          <ac:chgData name="신 재하" userId="4dbfe3f9a6c64b0b" providerId="LiveId" clId="{E72DE58F-B342-40C4-BBA6-E4DF0A3F60DC}" dt="2022-05-13T08:25:38.684" v="1724"/>
          <ac:spMkLst>
            <pc:docMk/>
            <pc:sldMk cId="1780555781" sldId="313"/>
            <ac:spMk id="23" creationId="{22ED9442-A051-8CC5-52A6-EF78BEEE4CC6}"/>
          </ac:spMkLst>
        </pc:spChg>
        <pc:spChg chg="del mod">
          <ac:chgData name="신 재하" userId="4dbfe3f9a6c64b0b" providerId="LiveId" clId="{E72DE58F-B342-40C4-BBA6-E4DF0A3F60DC}" dt="2022-05-13T07:38:10.150" v="1498" actId="478"/>
          <ac:spMkLst>
            <pc:docMk/>
            <pc:sldMk cId="1780555781" sldId="313"/>
            <ac:spMk id="32" creationId="{9F94FAF8-BABC-729C-3353-D536E6924967}"/>
          </ac:spMkLst>
        </pc:spChg>
        <pc:spChg chg="mod">
          <ac:chgData name="신 재하" userId="4dbfe3f9a6c64b0b" providerId="LiveId" clId="{E72DE58F-B342-40C4-BBA6-E4DF0A3F60DC}" dt="2022-05-13T07:51:38.416" v="1664" actId="1036"/>
          <ac:spMkLst>
            <pc:docMk/>
            <pc:sldMk cId="1780555781" sldId="313"/>
            <ac:spMk id="91" creationId="{4F2AA5A6-DACA-BBB3-E0AC-CE361FD21A1C}"/>
          </ac:spMkLst>
        </pc:spChg>
        <pc:grpChg chg="del">
          <ac:chgData name="신 재하" userId="4dbfe3f9a6c64b0b" providerId="LiveId" clId="{E72DE58F-B342-40C4-BBA6-E4DF0A3F60DC}" dt="2022-05-13T07:38:06.897" v="1496" actId="478"/>
          <ac:grpSpMkLst>
            <pc:docMk/>
            <pc:sldMk cId="1780555781" sldId="313"/>
            <ac:grpSpMk id="15" creationId="{077300B0-CDAB-AF62-6081-8DED230C7126}"/>
          </ac:grpSpMkLst>
        </pc:grpChg>
      </pc:sldChg>
      <pc:sldChg chg="addSp delSp modSp mod addAnim delAnim modAnim">
        <pc:chgData name="신 재하" userId="4dbfe3f9a6c64b0b" providerId="LiveId" clId="{E72DE58F-B342-40C4-BBA6-E4DF0A3F60DC}" dt="2022-05-13T07:38:32.411" v="1507"/>
        <pc:sldMkLst>
          <pc:docMk/>
          <pc:sldMk cId="1302139454" sldId="314"/>
        </pc:sldMkLst>
        <pc:spChg chg="mod">
          <ac:chgData name="신 재하" userId="4dbfe3f9a6c64b0b" providerId="LiveId" clId="{E72DE58F-B342-40C4-BBA6-E4DF0A3F60DC}" dt="2022-05-13T06:57:51.981" v="1192" actId="1076"/>
          <ac:spMkLst>
            <pc:docMk/>
            <pc:sldMk cId="1302139454" sldId="314"/>
            <ac:spMk id="2" creationId="{20802176-4AB3-210B-37EB-5BC04801A74C}"/>
          </ac:spMkLst>
        </pc:spChg>
        <pc:spChg chg="add del mod">
          <ac:chgData name="신 재하" userId="4dbfe3f9a6c64b0b" providerId="LiveId" clId="{E72DE58F-B342-40C4-BBA6-E4DF0A3F60DC}" dt="2022-05-13T06:05:45.151" v="98" actId="478"/>
          <ac:spMkLst>
            <pc:docMk/>
            <pc:sldMk cId="1302139454" sldId="314"/>
            <ac:spMk id="7" creationId="{8305B12F-CDC5-8D6C-E045-0BED2D5EF1CF}"/>
          </ac:spMkLst>
        </pc:spChg>
        <pc:spChg chg="add del mod">
          <ac:chgData name="신 재하" userId="4dbfe3f9a6c64b0b" providerId="LiveId" clId="{E72DE58F-B342-40C4-BBA6-E4DF0A3F60DC}" dt="2022-05-13T06:31:27.665" v="242" actId="21"/>
          <ac:spMkLst>
            <pc:docMk/>
            <pc:sldMk cId="1302139454" sldId="314"/>
            <ac:spMk id="8" creationId="{C971DFF2-6077-5DD5-27BC-8979F30C1E7F}"/>
          </ac:spMkLst>
        </pc:spChg>
        <pc:spChg chg="add del mod">
          <ac:chgData name="신 재하" userId="4dbfe3f9a6c64b0b" providerId="LiveId" clId="{E72DE58F-B342-40C4-BBA6-E4DF0A3F60DC}" dt="2022-05-13T06:31:27.665" v="242" actId="21"/>
          <ac:spMkLst>
            <pc:docMk/>
            <pc:sldMk cId="1302139454" sldId="314"/>
            <ac:spMk id="9" creationId="{244288D9-742F-986C-99D2-28BA9D40E428}"/>
          </ac:spMkLst>
        </pc:spChg>
        <pc:spChg chg="add del mod">
          <ac:chgData name="신 재하" userId="4dbfe3f9a6c64b0b" providerId="LiveId" clId="{E72DE58F-B342-40C4-BBA6-E4DF0A3F60DC}" dt="2022-05-13T06:31:27.665" v="242" actId="21"/>
          <ac:spMkLst>
            <pc:docMk/>
            <pc:sldMk cId="1302139454" sldId="314"/>
            <ac:spMk id="10" creationId="{16BB1E1B-C146-CB2A-2A4C-25738C17FB22}"/>
          </ac:spMkLst>
        </pc:spChg>
        <pc:spChg chg="add del mod">
          <ac:chgData name="신 재하" userId="4dbfe3f9a6c64b0b" providerId="LiveId" clId="{E72DE58F-B342-40C4-BBA6-E4DF0A3F60DC}" dt="2022-05-13T07:16:52.944" v="1294" actId="478"/>
          <ac:spMkLst>
            <pc:docMk/>
            <pc:sldMk cId="1302139454" sldId="314"/>
            <ac:spMk id="12" creationId="{116853DB-999D-94CE-C38B-7A73E6681EAF}"/>
          </ac:spMkLst>
        </pc:spChg>
        <pc:spChg chg="add del mod">
          <ac:chgData name="신 재하" userId="4dbfe3f9a6c64b0b" providerId="LiveId" clId="{E72DE58F-B342-40C4-BBA6-E4DF0A3F60DC}" dt="2022-05-13T07:26:47.435" v="1379" actId="478"/>
          <ac:spMkLst>
            <pc:docMk/>
            <pc:sldMk cId="1302139454" sldId="314"/>
            <ac:spMk id="15" creationId="{B733F85D-74A5-EC8F-4AF0-2360B078CC0A}"/>
          </ac:spMkLst>
        </pc:spChg>
        <pc:spChg chg="add del mod">
          <ac:chgData name="신 재하" userId="4dbfe3f9a6c64b0b" providerId="LiveId" clId="{E72DE58F-B342-40C4-BBA6-E4DF0A3F60DC}" dt="2022-05-13T06:31:27.665" v="242" actId="21"/>
          <ac:spMkLst>
            <pc:docMk/>
            <pc:sldMk cId="1302139454" sldId="314"/>
            <ac:spMk id="22" creationId="{F88C6B82-F288-C021-C22F-A7BDFE260AB4}"/>
          </ac:spMkLst>
        </pc:spChg>
        <pc:spChg chg="del">
          <ac:chgData name="신 재하" userId="4dbfe3f9a6c64b0b" providerId="LiveId" clId="{E72DE58F-B342-40C4-BBA6-E4DF0A3F60DC}" dt="2022-05-13T07:38:32.208" v="1506" actId="478"/>
          <ac:spMkLst>
            <pc:docMk/>
            <pc:sldMk cId="1302139454" sldId="314"/>
            <ac:spMk id="23" creationId="{BD8EFEEC-1071-6F1B-FF3B-0E9F69E8D467}"/>
          </ac:spMkLst>
        </pc:spChg>
        <pc:spChg chg="add del mod">
          <ac:chgData name="신 재하" userId="4dbfe3f9a6c64b0b" providerId="LiveId" clId="{E72DE58F-B342-40C4-BBA6-E4DF0A3F60DC}" dt="2022-05-13T06:31:27.665" v="242" actId="21"/>
          <ac:spMkLst>
            <pc:docMk/>
            <pc:sldMk cId="1302139454" sldId="314"/>
            <ac:spMk id="24" creationId="{01F9620F-EB08-E8BC-28F5-155EDA9F0B80}"/>
          </ac:spMkLst>
        </pc:spChg>
        <pc:spChg chg="add mod">
          <ac:chgData name="신 재하" userId="4dbfe3f9a6c64b0b" providerId="LiveId" clId="{E72DE58F-B342-40C4-BBA6-E4DF0A3F60DC}" dt="2022-05-13T07:23:02.224" v="1349" actId="1076"/>
          <ac:spMkLst>
            <pc:docMk/>
            <pc:sldMk cId="1302139454" sldId="314"/>
            <ac:spMk id="25" creationId="{5047ED96-1C1A-AD35-31C7-0EE138049C72}"/>
          </ac:spMkLst>
        </pc:spChg>
        <pc:spChg chg="add del">
          <ac:chgData name="신 재하" userId="4dbfe3f9a6c64b0b" providerId="LiveId" clId="{E72DE58F-B342-40C4-BBA6-E4DF0A3F60DC}" dt="2022-05-13T06:35:45.696" v="292" actId="22"/>
          <ac:spMkLst>
            <pc:docMk/>
            <pc:sldMk cId="1302139454" sldId="314"/>
            <ac:spMk id="26" creationId="{BB4D732C-2BE2-D701-DCFD-824034DE6766}"/>
          </ac:spMkLst>
        </pc:spChg>
        <pc:spChg chg="add mod">
          <ac:chgData name="신 재하" userId="4dbfe3f9a6c64b0b" providerId="LiveId" clId="{E72DE58F-B342-40C4-BBA6-E4DF0A3F60DC}" dt="2022-05-13T07:28:26.968" v="1389" actId="207"/>
          <ac:spMkLst>
            <pc:docMk/>
            <pc:sldMk cId="1302139454" sldId="314"/>
            <ac:spMk id="28" creationId="{208C87EF-BB3C-C339-221F-5E9FE4F244D8}"/>
          </ac:spMkLst>
        </pc:spChg>
        <pc:spChg chg="add del mod">
          <ac:chgData name="신 재하" userId="4dbfe3f9a6c64b0b" providerId="LiveId" clId="{E72DE58F-B342-40C4-BBA6-E4DF0A3F60DC}" dt="2022-05-13T07:15:53.383" v="1262" actId="478"/>
          <ac:spMkLst>
            <pc:docMk/>
            <pc:sldMk cId="1302139454" sldId="314"/>
            <ac:spMk id="29" creationId="{D4E2D2E2-687B-57FC-AE9B-FF77F3D22493}"/>
          </ac:spMkLst>
        </pc:spChg>
        <pc:spChg chg="add del mod">
          <ac:chgData name="신 재하" userId="4dbfe3f9a6c64b0b" providerId="LiveId" clId="{E72DE58F-B342-40C4-BBA6-E4DF0A3F60DC}" dt="2022-05-13T07:15:59.089" v="1265" actId="478"/>
          <ac:spMkLst>
            <pc:docMk/>
            <pc:sldMk cId="1302139454" sldId="314"/>
            <ac:spMk id="35" creationId="{C589650B-B672-436C-0C01-435DDEEE5F91}"/>
          </ac:spMkLst>
        </pc:spChg>
        <pc:spChg chg="add mod">
          <ac:chgData name="신 재하" userId="4dbfe3f9a6c64b0b" providerId="LiveId" clId="{E72DE58F-B342-40C4-BBA6-E4DF0A3F60DC}" dt="2022-05-13T07:28:18.085" v="1388" actId="207"/>
          <ac:spMkLst>
            <pc:docMk/>
            <pc:sldMk cId="1302139454" sldId="314"/>
            <ac:spMk id="36" creationId="{D95BD3F8-4181-F3A8-7636-952E97087C42}"/>
          </ac:spMkLst>
        </pc:spChg>
        <pc:spChg chg="add mod">
          <ac:chgData name="신 재하" userId="4dbfe3f9a6c64b0b" providerId="LiveId" clId="{E72DE58F-B342-40C4-BBA6-E4DF0A3F60DC}" dt="2022-05-13T07:20:57.878" v="1341" actId="1076"/>
          <ac:spMkLst>
            <pc:docMk/>
            <pc:sldMk cId="1302139454" sldId="314"/>
            <ac:spMk id="37" creationId="{C4A1A0BF-2A47-7836-1FFC-DEB0F1726BFB}"/>
          </ac:spMkLst>
        </pc:spChg>
        <pc:spChg chg="add mod">
          <ac:chgData name="신 재하" userId="4dbfe3f9a6c64b0b" providerId="LiveId" clId="{E72DE58F-B342-40C4-BBA6-E4DF0A3F60DC}" dt="2022-05-13T07:20:48" v="1339" actId="1076"/>
          <ac:spMkLst>
            <pc:docMk/>
            <pc:sldMk cId="1302139454" sldId="314"/>
            <ac:spMk id="38" creationId="{1081B7DE-C955-4C5D-AD37-BFBE777CA820}"/>
          </ac:spMkLst>
        </pc:spChg>
        <pc:spChg chg="add mod">
          <ac:chgData name="신 재하" userId="4dbfe3f9a6c64b0b" providerId="LiveId" clId="{E72DE58F-B342-40C4-BBA6-E4DF0A3F60DC}" dt="2022-05-13T07:23:20.379" v="1353" actId="1076"/>
          <ac:spMkLst>
            <pc:docMk/>
            <pc:sldMk cId="1302139454" sldId="314"/>
            <ac:spMk id="39" creationId="{DEE2B3AA-C673-583E-FEC5-7C79D7F313B9}"/>
          </ac:spMkLst>
        </pc:spChg>
        <pc:spChg chg="add mod">
          <ac:chgData name="신 재하" userId="4dbfe3f9a6c64b0b" providerId="LiveId" clId="{E72DE58F-B342-40C4-BBA6-E4DF0A3F60DC}" dt="2022-05-13T07:28:18.085" v="1388" actId="207"/>
          <ac:spMkLst>
            <pc:docMk/>
            <pc:sldMk cId="1302139454" sldId="314"/>
            <ac:spMk id="40" creationId="{723C7104-C1AD-C9C2-FB68-2BD3F53A794C}"/>
          </ac:spMkLst>
        </pc:spChg>
        <pc:spChg chg="add del mod">
          <ac:chgData name="신 재하" userId="4dbfe3f9a6c64b0b" providerId="LiveId" clId="{E72DE58F-B342-40C4-BBA6-E4DF0A3F60DC}" dt="2022-05-13T07:04:16.980" v="1206"/>
          <ac:spMkLst>
            <pc:docMk/>
            <pc:sldMk cId="1302139454" sldId="314"/>
            <ac:spMk id="41" creationId="{3E774D1B-908B-58F8-81A3-1D53AB56AF55}"/>
          </ac:spMkLst>
        </pc:spChg>
        <pc:spChg chg="add mod">
          <ac:chgData name="신 재하" userId="4dbfe3f9a6c64b0b" providerId="LiveId" clId="{E72DE58F-B342-40C4-BBA6-E4DF0A3F60DC}" dt="2022-05-13T07:38:32.411" v="1507"/>
          <ac:spMkLst>
            <pc:docMk/>
            <pc:sldMk cId="1302139454" sldId="314"/>
            <ac:spMk id="51" creationId="{EEA2464C-A450-EF38-D2B4-10832073576F}"/>
          </ac:spMkLst>
        </pc:spChg>
        <pc:spChg chg="mod">
          <ac:chgData name="신 재하" userId="4dbfe3f9a6c64b0b" providerId="LiveId" clId="{E72DE58F-B342-40C4-BBA6-E4DF0A3F60DC}" dt="2022-05-13T07:38:32.411" v="1507"/>
          <ac:spMkLst>
            <pc:docMk/>
            <pc:sldMk cId="1302139454" sldId="314"/>
            <ac:spMk id="55" creationId="{311C5C2A-1BBF-4948-7984-BDD584AAD07C}"/>
          </ac:spMkLst>
        </pc:spChg>
        <pc:spChg chg="mod">
          <ac:chgData name="신 재하" userId="4dbfe3f9a6c64b0b" providerId="LiveId" clId="{E72DE58F-B342-40C4-BBA6-E4DF0A3F60DC}" dt="2022-05-13T07:38:32.411" v="1507"/>
          <ac:spMkLst>
            <pc:docMk/>
            <pc:sldMk cId="1302139454" sldId="314"/>
            <ac:spMk id="56" creationId="{317FE01E-1D6D-FE83-2EC4-9DBAB31878D9}"/>
          </ac:spMkLst>
        </pc:spChg>
        <pc:grpChg chg="del">
          <ac:chgData name="신 재하" userId="4dbfe3f9a6c64b0b" providerId="LiveId" clId="{E72DE58F-B342-40C4-BBA6-E4DF0A3F60DC}" dt="2022-05-13T07:38:32.208" v="1506" actId="478"/>
          <ac:grpSpMkLst>
            <pc:docMk/>
            <pc:sldMk cId="1302139454" sldId="314"/>
            <ac:grpSpMk id="30" creationId="{ABD8052D-1BD6-481A-A827-E87FDB46A204}"/>
          </ac:grpSpMkLst>
        </pc:grpChg>
        <pc:grpChg chg="add mod">
          <ac:chgData name="신 재하" userId="4dbfe3f9a6c64b0b" providerId="LiveId" clId="{E72DE58F-B342-40C4-BBA6-E4DF0A3F60DC}" dt="2022-05-13T07:38:32.411" v="1507"/>
          <ac:grpSpMkLst>
            <pc:docMk/>
            <pc:sldMk cId="1302139454" sldId="314"/>
            <ac:grpSpMk id="52" creationId="{2BDE2A44-0723-F525-D293-33B5D84617DA}"/>
          </ac:grpSpMkLst>
        </pc:grpChg>
        <pc:grpChg chg="mod">
          <ac:chgData name="신 재하" userId="4dbfe3f9a6c64b0b" providerId="LiveId" clId="{E72DE58F-B342-40C4-BBA6-E4DF0A3F60DC}" dt="2022-05-13T07:38:32.411" v="1507"/>
          <ac:grpSpMkLst>
            <pc:docMk/>
            <pc:sldMk cId="1302139454" sldId="314"/>
            <ac:grpSpMk id="53" creationId="{41DC5431-9530-A69F-7784-89DC6C82EA39}"/>
          </ac:grpSpMkLst>
        </pc:grpChg>
        <pc:picChg chg="mod">
          <ac:chgData name="신 재하" userId="4dbfe3f9a6c64b0b" providerId="LiveId" clId="{E72DE58F-B342-40C4-BBA6-E4DF0A3F60DC}" dt="2022-05-13T07:38:32.411" v="1507"/>
          <ac:picMkLst>
            <pc:docMk/>
            <pc:sldMk cId="1302139454" sldId="314"/>
            <ac:picMk id="54" creationId="{80597291-1607-2F7B-FE67-1C43A10BE7AC}"/>
          </ac:picMkLst>
        </pc:picChg>
        <pc:cxnChg chg="add del mod">
          <ac:chgData name="신 재하" userId="4dbfe3f9a6c64b0b" providerId="LiveId" clId="{E72DE58F-B342-40C4-BBA6-E4DF0A3F60DC}" dt="2022-05-13T07:26:47.435" v="1379" actId="478"/>
          <ac:cxnSpMkLst>
            <pc:docMk/>
            <pc:sldMk cId="1302139454" sldId="314"/>
            <ac:cxnSpMk id="14" creationId="{B933EB89-7889-7F66-2ED0-ADF529D76528}"/>
          </ac:cxnSpMkLst>
        </pc:cxnChg>
        <pc:cxnChg chg="add del">
          <ac:chgData name="신 재하" userId="4dbfe3f9a6c64b0b" providerId="LiveId" clId="{E72DE58F-B342-40C4-BBA6-E4DF0A3F60DC}" dt="2022-05-13T07:18:56.736" v="1326" actId="478"/>
          <ac:cxnSpMkLst>
            <pc:docMk/>
            <pc:sldMk cId="1302139454" sldId="314"/>
            <ac:cxnSpMk id="42" creationId="{83DBB52A-6E9E-5CBA-CC14-1603061454AF}"/>
          </ac:cxnSpMkLst>
        </pc:cxnChg>
        <pc:cxnChg chg="add del">
          <ac:chgData name="신 재하" userId="4dbfe3f9a6c64b0b" providerId="LiveId" clId="{E72DE58F-B342-40C4-BBA6-E4DF0A3F60DC}" dt="2022-05-13T07:19:03.946" v="1328" actId="478"/>
          <ac:cxnSpMkLst>
            <pc:docMk/>
            <pc:sldMk cId="1302139454" sldId="314"/>
            <ac:cxnSpMk id="44" creationId="{CE31B092-BC2A-E244-F250-9AB8FCF987EB}"/>
          </ac:cxnSpMkLst>
        </pc:cxnChg>
        <pc:cxnChg chg="add mod">
          <ac:chgData name="신 재하" userId="4dbfe3f9a6c64b0b" providerId="LiveId" clId="{E72DE58F-B342-40C4-BBA6-E4DF0A3F60DC}" dt="2022-05-13T07:24:44.874" v="1366" actId="208"/>
          <ac:cxnSpMkLst>
            <pc:docMk/>
            <pc:sldMk cId="1302139454" sldId="314"/>
            <ac:cxnSpMk id="46" creationId="{C31D012E-9382-5037-A2E5-6D326E5B31F6}"/>
          </ac:cxnSpMkLst>
        </pc:cxnChg>
        <pc:cxnChg chg="add mod">
          <ac:chgData name="신 재하" userId="4dbfe3f9a6c64b0b" providerId="LiveId" clId="{E72DE58F-B342-40C4-BBA6-E4DF0A3F60DC}" dt="2022-05-13T07:24:44.874" v="1366" actId="208"/>
          <ac:cxnSpMkLst>
            <pc:docMk/>
            <pc:sldMk cId="1302139454" sldId="314"/>
            <ac:cxnSpMk id="49" creationId="{DB8AAD1D-1E0A-D8AD-A5BD-2BC54E32E898}"/>
          </ac:cxnSpMkLst>
        </pc:cxnChg>
        <pc:cxnChg chg="add mod">
          <ac:chgData name="신 재하" userId="4dbfe3f9a6c64b0b" providerId="LiveId" clId="{E72DE58F-B342-40C4-BBA6-E4DF0A3F60DC}" dt="2022-05-13T07:24:44.874" v="1366" actId="208"/>
          <ac:cxnSpMkLst>
            <pc:docMk/>
            <pc:sldMk cId="1302139454" sldId="314"/>
            <ac:cxnSpMk id="50" creationId="{109D10BC-3EAE-F00F-618D-CEB02BE15252}"/>
          </ac:cxnSpMkLst>
        </pc:cxnChg>
      </pc:sldChg>
      <pc:sldChg chg="addSp delSp modSp mod">
        <pc:chgData name="신 재하" userId="4dbfe3f9a6c64b0b" providerId="LiveId" clId="{E72DE58F-B342-40C4-BBA6-E4DF0A3F60DC}" dt="2022-05-13T08:40:37.367" v="2148" actId="207"/>
        <pc:sldMkLst>
          <pc:docMk/>
          <pc:sldMk cId="1625845935" sldId="315"/>
        </pc:sldMkLst>
        <pc:spChg chg="del">
          <ac:chgData name="신 재하" userId="4dbfe3f9a6c64b0b" providerId="LiveId" clId="{E72DE58F-B342-40C4-BBA6-E4DF0A3F60DC}" dt="2022-05-13T07:38:34.862" v="1508" actId="478"/>
          <ac:spMkLst>
            <pc:docMk/>
            <pc:sldMk cId="1625845935" sldId="315"/>
            <ac:spMk id="22" creationId="{AC2ED235-E8DF-B565-142C-6101ABCF23FA}"/>
          </ac:spMkLst>
        </pc:spChg>
        <pc:spChg chg="add mod">
          <ac:chgData name="신 재하" userId="4dbfe3f9a6c64b0b" providerId="LiveId" clId="{E72DE58F-B342-40C4-BBA6-E4DF0A3F60DC}" dt="2022-05-13T07:38:35.080" v="1509"/>
          <ac:spMkLst>
            <pc:docMk/>
            <pc:sldMk cId="1625845935" sldId="315"/>
            <ac:spMk id="23" creationId="{EFA976D8-EC72-2BDA-BCE5-7F49A0559031}"/>
          </ac:spMkLst>
        </pc:spChg>
        <pc:spChg chg="mod">
          <ac:chgData name="신 재하" userId="4dbfe3f9a6c64b0b" providerId="LiveId" clId="{E72DE58F-B342-40C4-BBA6-E4DF0A3F60DC}" dt="2022-05-13T08:40:37.367" v="2148" actId="207"/>
          <ac:spMkLst>
            <pc:docMk/>
            <pc:sldMk cId="1625845935" sldId="315"/>
            <ac:spMk id="24" creationId="{5C3049E3-D11D-65B2-2FC4-4E4410B8A03F}"/>
          </ac:spMkLst>
        </pc:spChg>
        <pc:spChg chg="mod">
          <ac:chgData name="신 재하" userId="4dbfe3f9a6c64b0b" providerId="LiveId" clId="{E72DE58F-B342-40C4-BBA6-E4DF0A3F60DC}" dt="2022-05-13T07:38:35.080" v="1509"/>
          <ac:spMkLst>
            <pc:docMk/>
            <pc:sldMk cId="1625845935" sldId="315"/>
            <ac:spMk id="28" creationId="{3E476E4C-88CA-B78B-E428-28997FDE1B38}"/>
          </ac:spMkLst>
        </pc:spChg>
        <pc:spChg chg="mod">
          <ac:chgData name="신 재하" userId="4dbfe3f9a6c64b0b" providerId="LiveId" clId="{E72DE58F-B342-40C4-BBA6-E4DF0A3F60DC}" dt="2022-05-13T07:38:35.080" v="1509"/>
          <ac:spMkLst>
            <pc:docMk/>
            <pc:sldMk cId="1625845935" sldId="315"/>
            <ac:spMk id="32" creationId="{8AF68DA8-13CE-FCFB-F71B-80B6A15B9931}"/>
          </ac:spMkLst>
        </pc:spChg>
        <pc:grpChg chg="del">
          <ac:chgData name="신 재하" userId="4dbfe3f9a6c64b0b" providerId="LiveId" clId="{E72DE58F-B342-40C4-BBA6-E4DF0A3F60DC}" dt="2022-05-13T07:38:34.862" v="1508" actId="478"/>
          <ac:grpSpMkLst>
            <pc:docMk/>
            <pc:sldMk cId="1625845935" sldId="315"/>
            <ac:grpSpMk id="15" creationId="{9246179B-7B3D-816F-2741-6D47BA2873E6}"/>
          </ac:grpSpMkLst>
        </pc:grpChg>
        <pc:grpChg chg="add mod">
          <ac:chgData name="신 재하" userId="4dbfe3f9a6c64b0b" providerId="LiveId" clId="{E72DE58F-B342-40C4-BBA6-E4DF0A3F60DC}" dt="2022-05-13T07:38:35.080" v="1509"/>
          <ac:grpSpMkLst>
            <pc:docMk/>
            <pc:sldMk cId="1625845935" sldId="315"/>
            <ac:grpSpMk id="25" creationId="{7531C48B-06BD-B54A-7273-146019753688}"/>
          </ac:grpSpMkLst>
        </pc:grpChg>
        <pc:grpChg chg="mod">
          <ac:chgData name="신 재하" userId="4dbfe3f9a6c64b0b" providerId="LiveId" clId="{E72DE58F-B342-40C4-BBA6-E4DF0A3F60DC}" dt="2022-05-13T07:38:35.080" v="1509"/>
          <ac:grpSpMkLst>
            <pc:docMk/>
            <pc:sldMk cId="1625845935" sldId="315"/>
            <ac:grpSpMk id="26" creationId="{4B88F8F9-F97D-0DEF-C738-FC5B97F11DBB}"/>
          </ac:grpSpMkLst>
        </pc:grpChg>
        <pc:picChg chg="mod">
          <ac:chgData name="신 재하" userId="4dbfe3f9a6c64b0b" providerId="LiveId" clId="{E72DE58F-B342-40C4-BBA6-E4DF0A3F60DC}" dt="2022-05-13T07:38:35.080" v="1509"/>
          <ac:picMkLst>
            <pc:docMk/>
            <pc:sldMk cId="1625845935" sldId="315"/>
            <ac:picMk id="27" creationId="{7B56770A-3FEF-D05A-5FE2-C508C506072B}"/>
          </ac:picMkLst>
        </pc:picChg>
      </pc:sldChg>
      <pc:sldChg chg="modSp mod">
        <pc:chgData name="신 재하" userId="4dbfe3f9a6c64b0b" providerId="LiveId" clId="{E72DE58F-B342-40C4-BBA6-E4DF0A3F60DC}" dt="2022-05-13T04:25:42.010" v="36" actId="1582"/>
        <pc:sldMkLst>
          <pc:docMk/>
          <pc:sldMk cId="1665073927" sldId="317"/>
        </pc:sldMkLst>
        <pc:graphicFrameChg chg="mod modGraphic">
          <ac:chgData name="신 재하" userId="4dbfe3f9a6c64b0b" providerId="LiveId" clId="{E72DE58F-B342-40C4-BBA6-E4DF0A3F60DC}" dt="2022-05-13T04:25:25.067" v="34" actId="1036"/>
          <ac:graphicFrameMkLst>
            <pc:docMk/>
            <pc:sldMk cId="1665073927" sldId="317"/>
            <ac:graphicFrameMk id="24" creationId="{1A512D0E-47A2-D70B-1E76-6310ED26682E}"/>
          </ac:graphicFrameMkLst>
        </pc:graphicFrameChg>
        <pc:picChg chg="mod">
          <ac:chgData name="신 재하" userId="4dbfe3f9a6c64b0b" providerId="LiveId" clId="{E72DE58F-B342-40C4-BBA6-E4DF0A3F60DC}" dt="2022-05-13T04:25:42.010" v="36" actId="1582"/>
          <ac:picMkLst>
            <pc:docMk/>
            <pc:sldMk cId="1665073927" sldId="317"/>
            <ac:picMk id="2049" creationId="{AD806ECD-2863-509F-399C-61A75D89354F}"/>
          </ac:picMkLst>
        </pc:picChg>
      </pc:sldChg>
      <pc:sldChg chg="modSp mod">
        <pc:chgData name="신 재하" userId="4dbfe3f9a6c64b0b" providerId="LiveId" clId="{E72DE58F-B342-40C4-BBA6-E4DF0A3F60DC}" dt="2022-05-13T04:09:46.957" v="2" actId="14100"/>
        <pc:sldMkLst>
          <pc:docMk/>
          <pc:sldMk cId="309144849" sldId="318"/>
        </pc:sldMkLst>
        <pc:spChg chg="mod">
          <ac:chgData name="신 재하" userId="4dbfe3f9a6c64b0b" providerId="LiveId" clId="{E72DE58F-B342-40C4-BBA6-E4DF0A3F60DC}" dt="2022-05-13T04:09:46.957" v="2" actId="14100"/>
          <ac:spMkLst>
            <pc:docMk/>
            <pc:sldMk cId="309144849" sldId="318"/>
            <ac:spMk id="24" creationId="{5E4BC841-BA3A-73B7-13AE-C0438A02EDA8}"/>
          </ac:spMkLst>
        </pc:spChg>
      </pc:sldChg>
      <pc:sldChg chg="modSp mod">
        <pc:chgData name="신 재하" userId="4dbfe3f9a6c64b0b" providerId="LiveId" clId="{E72DE58F-B342-40C4-BBA6-E4DF0A3F60DC}" dt="2022-05-13T08:25:50.322" v="1737"/>
        <pc:sldMkLst>
          <pc:docMk/>
          <pc:sldMk cId="2847714639" sldId="319"/>
        </pc:sldMkLst>
        <pc:spChg chg="mod">
          <ac:chgData name="신 재하" userId="4dbfe3f9a6c64b0b" providerId="LiveId" clId="{E72DE58F-B342-40C4-BBA6-E4DF0A3F60DC}" dt="2022-05-13T08:25:50.322" v="1737"/>
          <ac:spMkLst>
            <pc:docMk/>
            <pc:sldMk cId="2847714639" sldId="319"/>
            <ac:spMk id="23" creationId="{643B62C7-DD35-F87A-491D-E8280B9FEB68}"/>
          </ac:spMkLst>
        </pc:spChg>
        <pc:spChg chg="mod">
          <ac:chgData name="신 재하" userId="4dbfe3f9a6c64b0b" providerId="LiveId" clId="{E72DE58F-B342-40C4-BBA6-E4DF0A3F60DC}" dt="2022-05-13T04:11:07.012" v="10" actId="14100"/>
          <ac:spMkLst>
            <pc:docMk/>
            <pc:sldMk cId="2847714639" sldId="319"/>
            <ac:spMk id="29" creationId="{EC39F582-323D-EB4F-7721-FA011077B8E4}"/>
          </ac:spMkLst>
        </pc:spChg>
        <pc:grpChg chg="mod ord">
          <ac:chgData name="신 재하" userId="4dbfe3f9a6c64b0b" providerId="LiveId" clId="{E72DE58F-B342-40C4-BBA6-E4DF0A3F60DC}" dt="2022-05-13T07:47:43.114" v="1638" actId="14100"/>
          <ac:grpSpMkLst>
            <pc:docMk/>
            <pc:sldMk cId="2847714639" sldId="319"/>
            <ac:grpSpMk id="12" creationId="{32FD5969-66FD-694F-2E9F-42C8855240F3}"/>
          </ac:grpSpMkLst>
        </pc:grpChg>
        <pc:picChg chg="mod ord modCrop">
          <ac:chgData name="신 재하" userId="4dbfe3f9a6c64b0b" providerId="LiveId" clId="{E72DE58F-B342-40C4-BBA6-E4DF0A3F60DC}" dt="2022-05-13T04:26:18.532" v="42" actId="1582"/>
          <ac:picMkLst>
            <pc:docMk/>
            <pc:sldMk cId="2847714639" sldId="319"/>
            <ac:picMk id="11" creationId="{8ED29036-10E3-4D3E-5FD4-F4DAB4E626D4}"/>
          </ac:picMkLst>
        </pc:picChg>
      </pc:sldChg>
      <pc:sldChg chg="addSp delSp modSp add mod modAnim">
        <pc:chgData name="신 재하" userId="4dbfe3f9a6c64b0b" providerId="LiveId" clId="{E72DE58F-B342-40C4-BBA6-E4DF0A3F60DC}" dt="2022-05-13T07:14:21.736" v="1252" actId="1035"/>
        <pc:sldMkLst>
          <pc:docMk/>
          <pc:sldMk cId="2722765789" sldId="320"/>
        </pc:sldMkLst>
        <pc:spChg chg="mod">
          <ac:chgData name="신 재하" userId="4dbfe3f9a6c64b0b" providerId="LiveId" clId="{E72DE58F-B342-40C4-BBA6-E4DF0A3F60DC}" dt="2022-05-13T07:13:56.109" v="1216" actId="12"/>
          <ac:spMkLst>
            <pc:docMk/>
            <pc:sldMk cId="2722765789" sldId="320"/>
            <ac:spMk id="23" creationId="{643B62C7-DD35-F87A-491D-E8280B9FEB68}"/>
          </ac:spMkLst>
        </pc:spChg>
        <pc:spChg chg="del mod">
          <ac:chgData name="신 재하" userId="4dbfe3f9a6c64b0b" providerId="LiveId" clId="{E72DE58F-B342-40C4-BBA6-E4DF0A3F60DC}" dt="2022-05-13T06:43:06.010" v="364" actId="478"/>
          <ac:spMkLst>
            <pc:docMk/>
            <pc:sldMk cId="2722765789" sldId="320"/>
            <ac:spMk id="24" creationId="{5E4BC841-BA3A-73B7-13AE-C0438A02EDA8}"/>
          </ac:spMkLst>
        </pc:spChg>
        <pc:spChg chg="add mod">
          <ac:chgData name="신 재하" userId="4dbfe3f9a6c64b0b" providerId="LiveId" clId="{E72DE58F-B342-40C4-BBA6-E4DF0A3F60DC}" dt="2022-05-13T06:44:37.439" v="401"/>
          <ac:spMkLst>
            <pc:docMk/>
            <pc:sldMk cId="2722765789" sldId="320"/>
            <ac:spMk id="31" creationId="{018EDF80-5257-1AAE-8570-93229DC53F5D}"/>
          </ac:spMkLst>
        </pc:spChg>
        <pc:spChg chg="add mod">
          <ac:chgData name="신 재하" userId="4dbfe3f9a6c64b0b" providerId="LiveId" clId="{E72DE58F-B342-40C4-BBA6-E4DF0A3F60DC}" dt="2022-05-13T07:14:21.736" v="1252" actId="1035"/>
          <ac:spMkLst>
            <pc:docMk/>
            <pc:sldMk cId="2722765789" sldId="320"/>
            <ac:spMk id="39" creationId="{D1AD5894-257B-80F6-DF18-68FEDF088147}"/>
          </ac:spMkLst>
        </pc:spChg>
        <pc:grpChg chg="add mod">
          <ac:chgData name="신 재하" userId="4dbfe3f9a6c64b0b" providerId="LiveId" clId="{E72DE58F-B342-40C4-BBA6-E4DF0A3F60DC}" dt="2022-05-13T07:14:21.736" v="1252" actId="1035"/>
          <ac:grpSpMkLst>
            <pc:docMk/>
            <pc:sldMk cId="2722765789" sldId="320"/>
            <ac:grpSpMk id="34" creationId="{0C7E8ED1-875E-1D2A-4FA3-12AED6B78C69}"/>
          </ac:grpSpMkLst>
        </pc:grpChg>
        <pc:graphicFrameChg chg="del modGraphic">
          <ac:chgData name="신 재하" userId="4dbfe3f9a6c64b0b" providerId="LiveId" clId="{E72DE58F-B342-40C4-BBA6-E4DF0A3F60DC}" dt="2022-05-13T06:43:04.412" v="362" actId="478"/>
          <ac:graphicFrameMkLst>
            <pc:docMk/>
            <pc:sldMk cId="2722765789" sldId="320"/>
            <ac:graphicFrameMk id="9" creationId="{653AFE32-9AB4-C8C8-9A37-9A9A82093B96}"/>
          </ac:graphicFrameMkLst>
        </pc:graphicFrameChg>
        <pc:graphicFrameChg chg="add mod">
          <ac:chgData name="신 재하" userId="4dbfe3f9a6c64b0b" providerId="LiveId" clId="{E72DE58F-B342-40C4-BBA6-E4DF0A3F60DC}" dt="2022-05-13T07:14:21.736" v="1252" actId="1035"/>
          <ac:graphicFrameMkLst>
            <pc:docMk/>
            <pc:sldMk cId="2722765789" sldId="320"/>
            <ac:graphicFrameMk id="33" creationId="{86AE688B-225C-FC92-DDFF-22DB22D8E149}"/>
          </ac:graphicFrameMkLst>
        </pc:graphicFrameChg>
        <pc:picChg chg="add del mod">
          <ac:chgData name="신 재하" userId="4dbfe3f9a6c64b0b" providerId="LiveId" clId="{E72DE58F-B342-40C4-BBA6-E4DF0A3F60DC}" dt="2022-05-13T06:43:22.286" v="371"/>
          <ac:picMkLst>
            <pc:docMk/>
            <pc:sldMk cId="2722765789" sldId="320"/>
            <ac:picMk id="29" creationId="{34A12A2C-8EB7-2532-3BE7-C1033AB131F7}"/>
          </ac:picMkLst>
        </pc:picChg>
        <pc:picChg chg="add mod">
          <ac:chgData name="신 재하" userId="4dbfe3f9a6c64b0b" providerId="LiveId" clId="{E72DE58F-B342-40C4-BBA6-E4DF0A3F60DC}" dt="2022-05-13T06:44:37.439" v="401"/>
          <ac:picMkLst>
            <pc:docMk/>
            <pc:sldMk cId="2722765789" sldId="320"/>
            <ac:picMk id="30" creationId="{0A71C726-1CA2-37A3-CBD3-075E41043D03}"/>
          </ac:picMkLst>
        </pc:picChg>
        <pc:picChg chg="mod">
          <ac:chgData name="신 재하" userId="4dbfe3f9a6c64b0b" providerId="LiveId" clId="{E72DE58F-B342-40C4-BBA6-E4DF0A3F60DC}" dt="2022-05-13T07:14:15.103" v="1217"/>
          <ac:picMkLst>
            <pc:docMk/>
            <pc:sldMk cId="2722765789" sldId="320"/>
            <ac:picMk id="35" creationId="{F5FE9FB7-E6AC-B19D-1806-9E026DB91211}"/>
          </ac:picMkLst>
        </pc:picChg>
        <pc:picChg chg="mod">
          <ac:chgData name="신 재하" userId="4dbfe3f9a6c64b0b" providerId="LiveId" clId="{E72DE58F-B342-40C4-BBA6-E4DF0A3F60DC}" dt="2022-05-13T07:14:15.103" v="1217"/>
          <ac:picMkLst>
            <pc:docMk/>
            <pc:sldMk cId="2722765789" sldId="320"/>
            <ac:picMk id="36" creationId="{09EF3389-50EC-2A5E-2167-37ACE3814CBF}"/>
          </ac:picMkLst>
        </pc:picChg>
        <pc:picChg chg="mod">
          <ac:chgData name="신 재하" userId="4dbfe3f9a6c64b0b" providerId="LiveId" clId="{E72DE58F-B342-40C4-BBA6-E4DF0A3F60DC}" dt="2022-05-13T07:14:15.103" v="1217"/>
          <ac:picMkLst>
            <pc:docMk/>
            <pc:sldMk cId="2722765789" sldId="320"/>
            <ac:picMk id="37" creationId="{9F49CE52-D61C-0B33-AC52-FBF5130199E7}"/>
          </ac:picMkLst>
        </pc:picChg>
        <pc:picChg chg="mod">
          <ac:chgData name="신 재하" userId="4dbfe3f9a6c64b0b" providerId="LiveId" clId="{E72DE58F-B342-40C4-BBA6-E4DF0A3F60DC}" dt="2022-05-13T07:14:15.103" v="1217"/>
          <ac:picMkLst>
            <pc:docMk/>
            <pc:sldMk cId="2722765789" sldId="320"/>
            <ac:picMk id="38" creationId="{64314407-8227-AED4-D1FD-18C2C9800752}"/>
          </ac:picMkLst>
        </pc:picChg>
      </pc:sldChg>
      <pc:sldChg chg="add del">
        <pc:chgData name="신 재하" userId="4dbfe3f9a6c64b0b" providerId="LiveId" clId="{E72DE58F-B342-40C4-BBA6-E4DF0A3F60DC}" dt="2022-05-13T06:42:57.573" v="357" actId="47"/>
        <pc:sldMkLst>
          <pc:docMk/>
          <pc:sldMk cId="3504280608" sldId="320"/>
        </pc:sldMkLst>
      </pc:sldChg>
      <pc:sldChg chg="addSp delSp modSp add modTransition">
        <pc:chgData name="신 재하" userId="4dbfe3f9a6c64b0b" providerId="LiveId" clId="{E72DE58F-B342-40C4-BBA6-E4DF0A3F60DC}" dt="2022-05-13T08:06:41.507" v="1697" actId="962"/>
        <pc:sldMkLst>
          <pc:docMk/>
          <pc:sldMk cId="4249752152" sldId="321"/>
        </pc:sldMkLst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1" creationId="{66CE38BE-D1B4-F686-552A-A93C58CC4D13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2" creationId="{02EEAF93-879F-96A1-51C2-D0364D1B1B5F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3" creationId="{E3C13D0A-7407-837A-41D4-4E7138E1F533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4" creationId="{E9F54A5E-0232-1D49-997E-C00ACBFB76E5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5" creationId="{3DCB2B57-7F50-5FFA-0652-B77527668461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6" creationId="{8EDEB155-3FDA-5615-F923-E50E2E20E422}"/>
          </ac:spMkLst>
        </pc:spChg>
        <pc:spChg chg="add del mod">
          <ac:chgData name="신 재하" userId="4dbfe3f9a6c64b0b" providerId="LiveId" clId="{E72DE58F-B342-40C4-BBA6-E4DF0A3F60DC}" dt="2022-05-13T08:04:32.893" v="1687"/>
          <ac:spMkLst>
            <pc:docMk/>
            <pc:sldMk cId="4249752152" sldId="321"/>
            <ac:spMk id="167" creationId="{7D9E390C-B1A6-41F2-120B-EB2A1A247DB4}"/>
          </ac:spMkLst>
        </pc:spChg>
        <pc:spChg chg="add mod">
          <ac:chgData name="신 재하" userId="4dbfe3f9a6c64b0b" providerId="LiveId" clId="{E72DE58F-B342-40C4-BBA6-E4DF0A3F60DC}" dt="2022-05-13T08:06:41.507" v="1697" actId="962"/>
          <ac:spMkLst>
            <pc:docMk/>
            <pc:sldMk cId="4249752152" sldId="321"/>
            <ac:spMk id="168" creationId="{B1DF90FF-36DB-FB0C-BF92-773B80FB922B}"/>
          </ac:spMkLst>
        </pc:spChg>
        <pc:spChg chg="add mod">
          <ac:chgData name="신 재하" userId="4dbfe3f9a6c64b0b" providerId="LiveId" clId="{E72DE58F-B342-40C4-BBA6-E4DF0A3F60DC}" dt="2022-05-13T08:06:37.031" v="1696" actId="962"/>
          <ac:spMkLst>
            <pc:docMk/>
            <pc:sldMk cId="4249752152" sldId="321"/>
            <ac:spMk id="169" creationId="{537F2610-4BE7-5450-9417-3CB3C1206FC3}"/>
          </ac:spMkLst>
        </pc:spChg>
        <pc:spChg chg="add mod">
          <ac:chgData name="신 재하" userId="4dbfe3f9a6c64b0b" providerId="LiveId" clId="{E72DE58F-B342-40C4-BBA6-E4DF0A3F60DC}" dt="2022-05-13T08:05:20.688" v="1694" actId="962"/>
          <ac:spMkLst>
            <pc:docMk/>
            <pc:sldMk cId="4249752152" sldId="321"/>
            <ac:spMk id="170" creationId="{D6F39DEF-FFF5-15F9-4F4B-BAEBB09801E1}"/>
          </ac:spMkLst>
        </pc:spChg>
        <pc:spChg chg="add mod">
          <ac:chgData name="신 재하" userId="4dbfe3f9a6c64b0b" providerId="LiveId" clId="{E72DE58F-B342-40C4-BBA6-E4DF0A3F60DC}" dt="2022-05-13T08:05:20.688" v="1694" actId="962"/>
          <ac:spMkLst>
            <pc:docMk/>
            <pc:sldMk cId="4249752152" sldId="321"/>
            <ac:spMk id="171" creationId="{11551E00-1B74-0FC8-3ACF-CFC4B69B2C5A}"/>
          </ac:spMkLst>
        </pc:spChg>
        <pc:spChg chg="add mod">
          <ac:chgData name="신 재하" userId="4dbfe3f9a6c64b0b" providerId="LiveId" clId="{E72DE58F-B342-40C4-BBA6-E4DF0A3F60DC}" dt="2022-05-13T08:05:20.688" v="1694" actId="962"/>
          <ac:spMkLst>
            <pc:docMk/>
            <pc:sldMk cId="4249752152" sldId="321"/>
            <ac:spMk id="172" creationId="{16ADAB18-F1B1-85B5-F9D5-468921066E11}"/>
          </ac:spMkLst>
        </pc:spChg>
        <pc:spChg chg="add mod">
          <ac:chgData name="신 재하" userId="4dbfe3f9a6c64b0b" providerId="LiveId" clId="{E72DE58F-B342-40C4-BBA6-E4DF0A3F60DC}" dt="2022-05-13T08:05:20.688" v="1694" actId="962"/>
          <ac:spMkLst>
            <pc:docMk/>
            <pc:sldMk cId="4249752152" sldId="321"/>
            <ac:spMk id="173" creationId="{6A3D2343-AC1E-0B0A-D005-916DB13C45F9}"/>
          </ac:spMkLst>
        </pc:spChg>
        <pc:spChg chg="add mod">
          <ac:chgData name="신 재하" userId="4dbfe3f9a6c64b0b" providerId="LiveId" clId="{E72DE58F-B342-40C4-BBA6-E4DF0A3F60DC}" dt="2022-05-13T08:05:20.688" v="1694" actId="962"/>
          <ac:spMkLst>
            <pc:docMk/>
            <pc:sldMk cId="4249752152" sldId="321"/>
            <ac:spMk id="174" creationId="{E16D749D-F569-39A9-F744-814C92B3ECE9}"/>
          </ac:spMkLst>
        </pc:spChg>
      </pc:sldChg>
      <pc:sldMasterChg chg="setBg modSldLayout">
        <pc:chgData name="신 재하" userId="4dbfe3f9a6c64b0b" providerId="LiveId" clId="{E72DE58F-B342-40C4-BBA6-E4DF0A3F60DC}" dt="2022-05-13T06:36:30.849" v="294"/>
        <pc:sldMasterMkLst>
          <pc:docMk/>
          <pc:sldMasterMk cId="3745260946" sldId="2147483648"/>
        </pc:sldMasterMkLst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294518504" sldId="2147483649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3806196898" sldId="2147483650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1729865048" sldId="2147483651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631808438" sldId="2147483652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3595952497" sldId="2147483653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936668152" sldId="2147483654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3555214276" sldId="2147483655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977412687" sldId="2147483656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2859367869" sldId="2147483657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1964362061" sldId="2147483658"/>
          </pc:sldLayoutMkLst>
        </pc:sldLayoutChg>
        <pc:sldLayoutChg chg="setBg">
          <pc:chgData name="신 재하" userId="4dbfe3f9a6c64b0b" providerId="LiveId" clId="{E72DE58F-B342-40C4-BBA6-E4DF0A3F60DC}" dt="2022-05-13T06:36:30.849" v="294"/>
          <pc:sldLayoutMkLst>
            <pc:docMk/>
            <pc:sldMasterMk cId="3745260946" sldId="2147483648"/>
            <pc:sldLayoutMk cId="1156843196" sldId="2147483659"/>
          </pc:sldLayoutMkLst>
        </pc:sldLayoutChg>
      </pc:sldMasterChg>
    </pc:docChg>
  </pc:docChgLst>
  <pc:docChgLst>
    <pc:chgData name="신 재하" userId="4dbfe3f9a6c64b0b" providerId="LiveId" clId="{4B11B30E-6F6D-42CD-9F8B-6ED4191C78F3}"/>
    <pc:docChg chg="modSld">
      <pc:chgData name="신 재하" userId="4dbfe3f9a6c64b0b" providerId="LiveId" clId="{4B11B30E-6F6D-42CD-9F8B-6ED4191C78F3}" dt="2022-05-11T01:34:36.067" v="7" actId="20577"/>
      <pc:docMkLst>
        <pc:docMk/>
      </pc:docMkLst>
      <pc:sldChg chg="modSp mod">
        <pc:chgData name="신 재하" userId="4dbfe3f9a6c64b0b" providerId="LiveId" clId="{4B11B30E-6F6D-42CD-9F8B-6ED4191C78F3}" dt="2022-05-11T01:34:36.067" v="7" actId="20577"/>
        <pc:sldMkLst>
          <pc:docMk/>
          <pc:sldMk cId="109962181" sldId="268"/>
        </pc:sldMkLst>
        <pc:spChg chg="mod">
          <ac:chgData name="신 재하" userId="4dbfe3f9a6c64b0b" providerId="LiveId" clId="{4B11B30E-6F6D-42CD-9F8B-6ED4191C78F3}" dt="2022-05-11T01:34:36.067" v="7" actId="20577"/>
          <ac:spMkLst>
            <pc:docMk/>
            <pc:sldMk cId="109962181" sldId="268"/>
            <ac:spMk id="50" creationId="{02434510-3756-0533-D75C-4DDC4DEB919B}"/>
          </ac:spMkLst>
        </pc:spChg>
      </pc:sldChg>
    </pc:docChg>
  </pc:docChgLst>
  <pc:docChgLst>
    <pc:chgData name="신 재하" userId="4dbfe3f9a6c64b0b" providerId="LiveId" clId="{B930D3E0-34F9-4238-B96A-4262108B2B28}"/>
    <pc:docChg chg="undo custSel addSld delSld modSld">
      <pc:chgData name="신 재하" userId="4dbfe3f9a6c64b0b" providerId="LiveId" clId="{B930D3E0-34F9-4238-B96A-4262108B2B28}" dt="2022-05-10T07:39:17.323" v="3261" actId="20577"/>
      <pc:docMkLst>
        <pc:docMk/>
      </pc:docMkLst>
      <pc:sldChg chg="addSp modSp mod">
        <pc:chgData name="신 재하" userId="4dbfe3f9a6c64b0b" providerId="LiveId" clId="{B930D3E0-34F9-4238-B96A-4262108B2B28}" dt="2022-05-10T01:34:59.161" v="2712" actId="14100"/>
        <pc:sldMkLst>
          <pc:docMk/>
          <pc:sldMk cId="535049059" sldId="259"/>
        </pc:sldMkLst>
        <pc:spChg chg="mod">
          <ac:chgData name="신 재하" userId="4dbfe3f9a6c64b0b" providerId="LiveId" clId="{B930D3E0-34F9-4238-B96A-4262108B2B28}" dt="2022-05-10T01:34:59.161" v="2712" actId="14100"/>
          <ac:spMkLst>
            <pc:docMk/>
            <pc:sldMk cId="535049059" sldId="259"/>
            <ac:spMk id="22" creationId="{66F9F0B7-AB03-A5F9-9895-60669FF48590}"/>
          </ac:spMkLst>
        </pc:spChg>
        <pc:picChg chg="add mod modCrop">
          <ac:chgData name="신 재하" userId="4dbfe3f9a6c64b0b" providerId="LiveId" clId="{B930D3E0-34F9-4238-B96A-4262108B2B28}" dt="2022-05-10T01:29:54.041" v="2560" actId="1076"/>
          <ac:picMkLst>
            <pc:docMk/>
            <pc:sldMk cId="535049059" sldId="259"/>
            <ac:picMk id="7" creationId="{0430F6A7-BE11-C6FC-111C-E4F6C679A66F}"/>
          </ac:picMkLst>
        </pc:picChg>
        <pc:picChg chg="add mod modCrop">
          <ac:chgData name="신 재하" userId="4dbfe3f9a6c64b0b" providerId="LiveId" clId="{B930D3E0-34F9-4238-B96A-4262108B2B28}" dt="2022-05-10T01:29:51.901" v="2559" actId="1076"/>
          <ac:picMkLst>
            <pc:docMk/>
            <pc:sldMk cId="535049059" sldId="259"/>
            <ac:picMk id="10" creationId="{4EEF3515-1729-B138-B7A3-A87E853958A6}"/>
          </ac:picMkLst>
        </pc:picChg>
      </pc:sldChg>
      <pc:sldChg chg="delSp modSp mod modAnim">
        <pc:chgData name="신 재하" userId="4dbfe3f9a6c64b0b" providerId="LiveId" clId="{B930D3E0-34F9-4238-B96A-4262108B2B28}" dt="2022-05-10T01:51:04.587" v="3123"/>
        <pc:sldMkLst>
          <pc:docMk/>
          <pc:sldMk cId="4224799242" sldId="262"/>
        </pc:sldMkLst>
        <pc:spChg chg="del">
          <ac:chgData name="신 재하" userId="4dbfe3f9a6c64b0b" providerId="LiveId" clId="{B930D3E0-34F9-4238-B96A-4262108B2B28}" dt="2022-05-10T01:49:02.800" v="3113" actId="478"/>
          <ac:spMkLst>
            <pc:docMk/>
            <pc:sldMk cId="4224799242" sldId="262"/>
            <ac:spMk id="2" creationId="{CC906BB5-E305-F2EB-C95B-45A9C53028A1}"/>
          </ac:spMkLst>
        </pc:spChg>
        <pc:spChg chg="del">
          <ac:chgData name="신 재하" userId="4dbfe3f9a6c64b0b" providerId="LiveId" clId="{B930D3E0-34F9-4238-B96A-4262108B2B28}" dt="2022-05-10T01:49:01.550" v="3112" actId="478"/>
          <ac:spMkLst>
            <pc:docMk/>
            <pc:sldMk cId="4224799242" sldId="262"/>
            <ac:spMk id="3" creationId="{29EFD37B-52C4-AC6A-0175-32445E09B69A}"/>
          </ac:spMkLst>
        </pc:spChg>
        <pc:spChg chg="mod">
          <ac:chgData name="신 재하" userId="4dbfe3f9a6c64b0b" providerId="LiveId" clId="{B930D3E0-34F9-4238-B96A-4262108B2B28}" dt="2022-05-10T01:49:08.148" v="3114" actId="1076"/>
          <ac:spMkLst>
            <pc:docMk/>
            <pc:sldMk cId="4224799242" sldId="262"/>
            <ac:spMk id="7" creationId="{DE42D018-C344-08F7-4B2E-2EFA65E0E446}"/>
          </ac:spMkLst>
        </pc:spChg>
        <pc:spChg chg="mod">
          <ac:chgData name="신 재하" userId="4dbfe3f9a6c64b0b" providerId="LiveId" clId="{B930D3E0-34F9-4238-B96A-4262108B2B28}" dt="2022-05-10T01:28:31.763" v="2472" actId="1076"/>
          <ac:spMkLst>
            <pc:docMk/>
            <pc:sldMk cId="4224799242" sldId="262"/>
            <ac:spMk id="21" creationId="{8DF9428C-CE3E-2D14-E9C0-58A0A5950406}"/>
          </ac:spMkLst>
        </pc:spChg>
        <pc:picChg chg="mod">
          <ac:chgData name="신 재하" userId="4dbfe3f9a6c64b0b" providerId="LiveId" clId="{B930D3E0-34F9-4238-B96A-4262108B2B28}" dt="2022-05-10T01:28:27.317" v="2470" actId="1076"/>
          <ac:picMkLst>
            <pc:docMk/>
            <pc:sldMk cId="4224799242" sldId="262"/>
            <ac:picMk id="20" creationId="{EA266437-8FBD-0294-D321-829135F51265}"/>
          </ac:picMkLst>
        </pc:picChg>
      </pc:sldChg>
      <pc:sldChg chg="addSp delSp modSp mod">
        <pc:chgData name="신 재하" userId="4dbfe3f9a6c64b0b" providerId="LiveId" clId="{B930D3E0-34F9-4238-B96A-4262108B2B28}" dt="2022-05-10T06:57:13.463" v="3183" actId="1076"/>
        <pc:sldMkLst>
          <pc:docMk/>
          <pc:sldMk cId="2547405076" sldId="267"/>
        </pc:sldMkLst>
        <pc:spChg chg="mod">
          <ac:chgData name="신 재하" userId="4dbfe3f9a6c64b0b" providerId="LiveId" clId="{B930D3E0-34F9-4238-B96A-4262108B2B28}" dt="2022-05-10T06:57:08.363" v="3182" actId="20577"/>
          <ac:spMkLst>
            <pc:docMk/>
            <pc:sldMk cId="2547405076" sldId="267"/>
            <ac:spMk id="22" creationId="{E8FBA723-FF3D-C7DE-815C-754731AF49DD}"/>
          </ac:spMkLst>
        </pc:spChg>
        <pc:spChg chg="del">
          <ac:chgData name="신 재하" userId="4dbfe3f9a6c64b0b" providerId="LiveId" clId="{B930D3E0-34F9-4238-B96A-4262108B2B28}" dt="2022-05-10T01:36:57.968" v="2738" actId="478"/>
          <ac:spMkLst>
            <pc:docMk/>
            <pc:sldMk cId="2547405076" sldId="267"/>
            <ac:spMk id="23" creationId="{643B62C7-DD35-F87A-491D-E8280B9FEB68}"/>
          </ac:spMkLst>
        </pc:spChg>
        <pc:picChg chg="add mod">
          <ac:chgData name="신 재하" userId="4dbfe3f9a6c64b0b" providerId="LiveId" clId="{B930D3E0-34F9-4238-B96A-4262108B2B28}" dt="2022-05-10T01:35:58.880" v="2721" actId="1076"/>
          <ac:picMkLst>
            <pc:docMk/>
            <pc:sldMk cId="2547405076" sldId="267"/>
            <ac:picMk id="7" creationId="{306221DE-3BDC-4B9C-4A86-68E14CFE798B}"/>
          </ac:picMkLst>
        </pc:picChg>
        <pc:picChg chg="add mod">
          <ac:chgData name="신 재하" userId="4dbfe3f9a6c64b0b" providerId="LiveId" clId="{B930D3E0-34F9-4238-B96A-4262108B2B28}" dt="2022-05-10T06:57:13.463" v="3183" actId="1076"/>
          <ac:picMkLst>
            <pc:docMk/>
            <pc:sldMk cId="2547405076" sldId="267"/>
            <ac:picMk id="10" creationId="{22A4A3E4-3961-87AD-3104-B146DF5A73B7}"/>
          </ac:picMkLst>
        </pc:picChg>
      </pc:sldChg>
      <pc:sldChg chg="addSp delSp modSp mod modAnim">
        <pc:chgData name="신 재하" userId="4dbfe3f9a6c64b0b" providerId="LiveId" clId="{B930D3E0-34F9-4238-B96A-4262108B2B28}" dt="2022-05-10T04:28:58.093" v="3138" actId="207"/>
        <pc:sldMkLst>
          <pc:docMk/>
          <pc:sldMk cId="109962181" sldId="268"/>
        </pc:sldMkLst>
        <pc:spChg chg="del">
          <ac:chgData name="신 재하" userId="4dbfe3f9a6c64b0b" providerId="LiveId" clId="{B930D3E0-34F9-4238-B96A-4262108B2B28}" dt="2022-05-10T01:37:11.680" v="2739" actId="478"/>
          <ac:spMkLst>
            <pc:docMk/>
            <pc:sldMk cId="109962181" sldId="268"/>
            <ac:spMk id="29" creationId="{D2403141-DF02-3A12-9385-B9014375B5FA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0" creationId="{1F403FC8-6941-23DD-0788-7CB86689231D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1" creationId="{25265F90-E4F6-729C-4273-280E36C55D5D}"/>
          </ac:spMkLst>
        </pc:spChg>
        <pc:spChg chg="mod">
          <ac:chgData name="신 재하" userId="4dbfe3f9a6c64b0b" providerId="LiveId" clId="{B930D3E0-34F9-4238-B96A-4262108B2B28}" dt="2022-05-09T23:12:47.903" v="394" actId="1038"/>
          <ac:spMkLst>
            <pc:docMk/>
            <pc:sldMk cId="109962181" sldId="268"/>
            <ac:spMk id="32" creationId="{64944FDB-74FA-F9BD-3B0B-A609EACA6D8C}"/>
          </ac:spMkLst>
        </pc:spChg>
        <pc:spChg chg="mod">
          <ac:chgData name="신 재하" userId="4dbfe3f9a6c64b0b" providerId="LiveId" clId="{B930D3E0-34F9-4238-B96A-4262108B2B28}" dt="2022-05-10T04:28:58.093" v="3138" actId="207"/>
          <ac:spMkLst>
            <pc:docMk/>
            <pc:sldMk cId="109962181" sldId="268"/>
            <ac:spMk id="33" creationId="{25FA4160-7FFB-3334-04D5-F0CA5A542F4E}"/>
          </ac:spMkLst>
        </pc:spChg>
        <pc:spChg chg="mod">
          <ac:chgData name="신 재하" userId="4dbfe3f9a6c64b0b" providerId="LiveId" clId="{B930D3E0-34F9-4238-B96A-4262108B2B28}" dt="2022-05-10T04:28:58.093" v="3138" actId="207"/>
          <ac:spMkLst>
            <pc:docMk/>
            <pc:sldMk cId="109962181" sldId="268"/>
            <ac:spMk id="34" creationId="{B82E539D-866A-C887-5BFF-9778DB6BCDA5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5" creationId="{9B9462C6-4BB4-D2CC-3FD3-B68426BE69C4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6" creationId="{901F8A6F-391A-BDDC-FB5C-85029F122381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7" creationId="{F7DCCC05-9297-657B-C878-5EEFC00F3A2C}"/>
          </ac:spMkLst>
        </pc:spChg>
        <pc:spChg chg="mod">
          <ac:chgData name="신 재하" userId="4dbfe3f9a6c64b0b" providerId="LiveId" clId="{B930D3E0-34F9-4238-B96A-4262108B2B28}" dt="2022-05-10T04:28:58.093" v="3138" actId="207"/>
          <ac:spMkLst>
            <pc:docMk/>
            <pc:sldMk cId="109962181" sldId="268"/>
            <ac:spMk id="38" creationId="{5AAA1815-A76E-5E89-81C9-9846C2558A00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39" creationId="{47FC1FD6-691C-7362-EB98-54808D230339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40" creationId="{A4C354BB-D34C-ADE9-CB32-125E20980A7C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41" creationId="{2483FF9B-B5ED-03D4-D3AB-939BCAA19CA5}"/>
          </ac:spMkLst>
        </pc:spChg>
        <pc:spChg chg="mod">
          <ac:chgData name="신 재하" userId="4dbfe3f9a6c64b0b" providerId="LiveId" clId="{B930D3E0-34F9-4238-B96A-4262108B2B28}" dt="2022-05-10T04:28:58.093" v="3138" actId="207"/>
          <ac:spMkLst>
            <pc:docMk/>
            <pc:sldMk cId="109962181" sldId="268"/>
            <ac:spMk id="42" creationId="{062C346B-B4B9-D0EF-D407-6E794A8D9D05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43" creationId="{E2EB2ECE-790C-E015-B5EB-21FBB9CED30A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44" creationId="{5388690D-5BD0-BBC8-C086-EBB14EBE3ABB}"/>
          </ac:spMkLst>
        </pc:spChg>
        <pc:spChg chg="mod">
          <ac:chgData name="신 재하" userId="4dbfe3f9a6c64b0b" providerId="LiveId" clId="{B930D3E0-34F9-4238-B96A-4262108B2B28}" dt="2022-05-10T04:28:58.093" v="3138" actId="207"/>
          <ac:spMkLst>
            <pc:docMk/>
            <pc:sldMk cId="109962181" sldId="268"/>
            <ac:spMk id="45" creationId="{F4D78A55-F123-7B35-3E77-32AB09161B5F}"/>
          </ac:spMkLst>
        </pc:spChg>
        <pc:spChg chg="mod">
          <ac:chgData name="신 재하" userId="4dbfe3f9a6c64b0b" providerId="LiveId" clId="{B930D3E0-34F9-4238-B96A-4262108B2B28}" dt="2022-05-09T23:11:36.648" v="380" actId="1036"/>
          <ac:spMkLst>
            <pc:docMk/>
            <pc:sldMk cId="109962181" sldId="268"/>
            <ac:spMk id="46" creationId="{E4D44500-C145-50A1-3FBB-5B54C6E5A454}"/>
          </ac:spMkLst>
        </pc:spChg>
        <pc:spChg chg="add del mod">
          <ac:chgData name="신 재하" userId="4dbfe3f9a6c64b0b" providerId="LiveId" clId="{B930D3E0-34F9-4238-B96A-4262108B2B28}" dt="2022-05-09T23:13:24.210" v="417"/>
          <ac:spMkLst>
            <pc:docMk/>
            <pc:sldMk cId="109962181" sldId="268"/>
            <ac:spMk id="47" creationId="{1AC75A45-5CBD-715D-20E1-63AC7C45C6E0}"/>
          </ac:spMkLst>
        </pc:spChg>
        <pc:spChg chg="add mod">
          <ac:chgData name="신 재하" userId="4dbfe3f9a6c64b0b" providerId="LiveId" clId="{B930D3E0-34F9-4238-B96A-4262108B2B28}" dt="2022-05-10T01:20:01.295" v="2226" actId="403"/>
          <ac:spMkLst>
            <pc:docMk/>
            <pc:sldMk cId="109962181" sldId="268"/>
            <ac:spMk id="48" creationId="{EB8FD3CB-5705-1BFF-8549-E5960B84B843}"/>
          </ac:spMkLst>
        </pc:spChg>
        <pc:spChg chg="add mod">
          <ac:chgData name="신 재하" userId="4dbfe3f9a6c64b0b" providerId="LiveId" clId="{B930D3E0-34F9-4238-B96A-4262108B2B28}" dt="2022-05-10T01:20:01.295" v="2226" actId="403"/>
          <ac:spMkLst>
            <pc:docMk/>
            <pc:sldMk cId="109962181" sldId="268"/>
            <ac:spMk id="49" creationId="{D67E9FBB-A953-D0D8-AD5E-B56315D6B78C}"/>
          </ac:spMkLst>
        </pc:spChg>
      </pc:sldChg>
      <pc:sldChg chg="modSp del mod">
        <pc:chgData name="신 재하" userId="4dbfe3f9a6c64b0b" providerId="LiveId" clId="{B930D3E0-34F9-4238-B96A-4262108B2B28}" dt="2022-05-10T06:58:14.270" v="3184" actId="47"/>
        <pc:sldMkLst>
          <pc:docMk/>
          <pc:sldMk cId="2238744353" sldId="269"/>
        </pc:sldMkLst>
        <pc:spChg chg="mod">
          <ac:chgData name="신 재하" userId="4dbfe3f9a6c64b0b" providerId="LiveId" clId="{B930D3E0-34F9-4238-B96A-4262108B2B28}" dt="2022-05-10T01:42:57.635" v="3036" actId="1076"/>
          <ac:spMkLst>
            <pc:docMk/>
            <pc:sldMk cId="2238744353" sldId="269"/>
            <ac:spMk id="29" creationId="{C96DE31E-26A3-8362-7A1B-17FC3197CDCA}"/>
          </ac:spMkLst>
        </pc:spChg>
      </pc:sldChg>
      <pc:sldChg chg="addSp delSp modSp mod modAnim">
        <pc:chgData name="신 재하" userId="4dbfe3f9a6c64b0b" providerId="LiveId" clId="{B930D3E0-34F9-4238-B96A-4262108B2B28}" dt="2022-05-10T01:51:46.062" v="3124" actId="207"/>
        <pc:sldMkLst>
          <pc:docMk/>
          <pc:sldMk cId="4104624965" sldId="270"/>
        </pc:sldMkLst>
        <pc:spChg chg="mod">
          <ac:chgData name="신 재하" userId="4dbfe3f9a6c64b0b" providerId="LiveId" clId="{B930D3E0-34F9-4238-B96A-4262108B2B28}" dt="2022-05-09T23:30:44.981" v="613" actId="1035"/>
          <ac:spMkLst>
            <pc:docMk/>
            <pc:sldMk cId="4104624965" sldId="270"/>
            <ac:spMk id="5" creationId="{AF49A0FE-8E41-D5DF-C67E-8ED111FADCC9}"/>
          </ac:spMkLst>
        </pc:spChg>
        <pc:spChg chg="del">
          <ac:chgData name="신 재하" userId="4dbfe3f9a6c64b0b" providerId="LiveId" clId="{B930D3E0-34F9-4238-B96A-4262108B2B28}" dt="2022-05-09T23:34:12.060" v="828" actId="478"/>
          <ac:spMkLst>
            <pc:docMk/>
            <pc:sldMk cId="4104624965" sldId="270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09T23:30:53.151" v="633" actId="1035"/>
          <ac:spMkLst>
            <pc:docMk/>
            <pc:sldMk cId="4104624965" sldId="270"/>
            <ac:spMk id="29" creationId="{4901C4BF-3A28-C0CD-7A73-23828B5AF984}"/>
          </ac:spMkLst>
        </pc:spChg>
        <pc:spChg chg="mod">
          <ac:chgData name="신 재하" userId="4dbfe3f9a6c64b0b" providerId="LiveId" clId="{B930D3E0-34F9-4238-B96A-4262108B2B28}" dt="2022-05-09T23:30:53.151" v="633" actId="1035"/>
          <ac:spMkLst>
            <pc:docMk/>
            <pc:sldMk cId="4104624965" sldId="270"/>
            <ac:spMk id="30" creationId="{2DAE2D0C-B5E9-1902-74A9-E88C3FE4EAE6}"/>
          </ac:spMkLst>
        </pc:spChg>
        <pc:spChg chg="mod">
          <ac:chgData name="신 재하" userId="4dbfe3f9a6c64b0b" providerId="LiveId" clId="{B930D3E0-34F9-4238-B96A-4262108B2B28}" dt="2022-05-09T23:30:53.151" v="633" actId="1035"/>
          <ac:spMkLst>
            <pc:docMk/>
            <pc:sldMk cId="4104624965" sldId="270"/>
            <ac:spMk id="31" creationId="{CB17D500-9495-A592-375C-7ED1AC729DE7}"/>
          </ac:spMkLst>
        </pc:spChg>
        <pc:spChg chg="mod">
          <ac:chgData name="신 재하" userId="4dbfe3f9a6c64b0b" providerId="LiveId" clId="{B930D3E0-34F9-4238-B96A-4262108B2B28}" dt="2022-05-09T23:30:53.151" v="633" actId="1035"/>
          <ac:spMkLst>
            <pc:docMk/>
            <pc:sldMk cId="4104624965" sldId="270"/>
            <ac:spMk id="32" creationId="{35694E2A-3A66-9891-C888-1A4D30299939}"/>
          </ac:spMkLst>
        </pc:spChg>
        <pc:spChg chg="add mod">
          <ac:chgData name="신 재하" userId="4dbfe3f9a6c64b0b" providerId="LiveId" clId="{B930D3E0-34F9-4238-B96A-4262108B2B28}" dt="2022-05-10T01:20:39.395" v="2233" actId="403"/>
          <ac:spMkLst>
            <pc:docMk/>
            <pc:sldMk cId="4104624965" sldId="270"/>
            <ac:spMk id="33" creationId="{4D8B245C-AD27-CBDB-9D32-38E7622E95FA}"/>
          </ac:spMkLst>
        </pc:spChg>
        <pc:spChg chg="mod">
          <ac:chgData name="신 재하" userId="4dbfe3f9a6c64b0b" providerId="LiveId" clId="{B930D3E0-34F9-4238-B96A-4262108B2B28}" dt="2022-05-10T01:51:46.062" v="3124" actId="207"/>
          <ac:spMkLst>
            <pc:docMk/>
            <pc:sldMk cId="4104624965" sldId="270"/>
            <ac:spMk id="42" creationId="{FC14EDD9-8741-3638-C356-09A9E467AAB1}"/>
          </ac:spMkLst>
        </pc:spChg>
      </pc:sldChg>
      <pc:sldChg chg="delSp modSp mod">
        <pc:chgData name="신 재하" userId="4dbfe3f9a6c64b0b" providerId="LiveId" clId="{B930D3E0-34F9-4238-B96A-4262108B2B28}" dt="2022-05-10T01:39:18.334" v="2882"/>
        <pc:sldMkLst>
          <pc:docMk/>
          <pc:sldMk cId="3553646359" sldId="271"/>
        </pc:sldMkLst>
        <pc:spChg chg="mod">
          <ac:chgData name="신 재하" userId="4dbfe3f9a6c64b0b" providerId="LiveId" clId="{B930D3E0-34F9-4238-B96A-4262108B2B28}" dt="2022-05-10T01:39:18.334" v="2882"/>
          <ac:spMkLst>
            <pc:docMk/>
            <pc:sldMk cId="3553646359" sldId="271"/>
            <ac:spMk id="6" creationId="{F0071731-F81C-D9D6-D4E4-574EF87502A9}"/>
          </ac:spMkLst>
        </pc:spChg>
        <pc:spChg chg="del mod">
          <ac:chgData name="신 재하" userId="4dbfe3f9a6c64b0b" providerId="LiveId" clId="{B930D3E0-34F9-4238-B96A-4262108B2B28}" dt="2022-05-10T01:38:39.390" v="2845" actId="478"/>
          <ac:spMkLst>
            <pc:docMk/>
            <pc:sldMk cId="3553646359" sldId="271"/>
            <ac:spMk id="23" creationId="{643B62C7-DD35-F87A-491D-E8280B9FEB68}"/>
          </ac:spMkLst>
        </pc:spChg>
        <pc:graphicFrameChg chg="mod">
          <ac:chgData name="신 재하" userId="4dbfe3f9a6c64b0b" providerId="LiveId" clId="{B930D3E0-34F9-4238-B96A-4262108B2B28}" dt="2022-05-10T01:39:11.487" v="2859" actId="1076"/>
          <ac:graphicFrameMkLst>
            <pc:docMk/>
            <pc:sldMk cId="3553646359" sldId="271"/>
            <ac:graphicFrameMk id="29" creationId="{DE31BE25-D3D1-6DD2-330E-F4D06F0A4CC9}"/>
          </ac:graphicFrameMkLst>
        </pc:graphicFrameChg>
      </pc:sldChg>
      <pc:sldChg chg="delSp modSp mod">
        <pc:chgData name="신 재하" userId="4dbfe3f9a6c64b0b" providerId="LiveId" clId="{B930D3E0-34F9-4238-B96A-4262108B2B28}" dt="2022-05-10T07:39:17.323" v="3261" actId="20577"/>
        <pc:sldMkLst>
          <pc:docMk/>
          <pc:sldMk cId="1096054636" sldId="272"/>
        </pc:sldMkLst>
        <pc:spChg chg="del">
          <ac:chgData name="신 재하" userId="4dbfe3f9a6c64b0b" providerId="LiveId" clId="{B930D3E0-34F9-4238-B96A-4262108B2B28}" dt="2022-05-10T01:48:42.977" v="3111" actId="478"/>
          <ac:spMkLst>
            <pc:docMk/>
            <pc:sldMk cId="1096054636" sldId="272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1" creationId="{FABE27BE-D4A1-8627-3E6D-41A8DEF47520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2" creationId="{DAA631F0-D774-98CB-FC5C-D5A0D7037846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3" creationId="{072B44A5-E24E-0431-6CA5-13CF30069290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4" creationId="{77194AB8-0811-28A4-2122-A30AB44833C4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5" creationId="{941945FE-F66E-824B-AADD-FB4F89715CDF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6" creationId="{9EC33042-1167-EB01-76EB-2B691FE4534B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58" creationId="{B1A5DB2C-4AAB-14FF-C9F9-E691C50B3CFC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68" creationId="{ED8842DF-0C77-E4CF-9A48-706055CD7CC7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69" creationId="{B6A86E39-365D-627C-9DB1-DCC95D17DC4A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70" creationId="{D967CFD6-CC7D-F27A-2701-CDD29B83A268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71" creationId="{0C68C190-5F6F-845A-E107-CBFDC0710CF6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72" creationId="{D4001334-D894-A8CD-013C-F9C354314918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73" creationId="{5F59580A-4FBC-0754-8A87-7C03A3059A90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74" creationId="{622DBC6B-766F-CA53-C36A-D8FF2E0077B2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83" creationId="{87E60FAE-3AAB-4E50-713B-1EF4904D164F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84" creationId="{43D0DE08-ABBA-EAE2-D0AE-29411996D850}"/>
          </ac:spMkLst>
        </pc:spChg>
        <pc:spChg chg="mod">
          <ac:chgData name="신 재하" userId="4dbfe3f9a6c64b0b" providerId="LiveId" clId="{B930D3E0-34F9-4238-B96A-4262108B2B28}" dt="2022-05-10T01:21:57.709" v="2267" actId="1036"/>
          <ac:spMkLst>
            <pc:docMk/>
            <pc:sldMk cId="1096054636" sldId="272"/>
            <ac:spMk id="85" creationId="{DA116E19-320F-E913-A21E-7E0347553AA3}"/>
          </ac:spMkLst>
        </pc:spChg>
        <pc:spChg chg="mod">
          <ac:chgData name="신 재하" userId="4dbfe3f9a6c64b0b" providerId="LiveId" clId="{B930D3E0-34F9-4238-B96A-4262108B2B28}" dt="2022-05-10T07:39:17.323" v="3261" actId="20577"/>
          <ac:spMkLst>
            <pc:docMk/>
            <pc:sldMk cId="1096054636" sldId="272"/>
            <ac:spMk id="86" creationId="{CE197C21-1889-2D9A-15DE-229B850AF662}"/>
          </ac:spMkLst>
        </pc:spChg>
        <pc:cxnChg chg="mod">
          <ac:chgData name="신 재하" userId="4dbfe3f9a6c64b0b" providerId="LiveId" clId="{B930D3E0-34F9-4238-B96A-4262108B2B28}" dt="2022-05-10T01:21:57.709" v="2267" actId="1036"/>
          <ac:cxnSpMkLst>
            <pc:docMk/>
            <pc:sldMk cId="1096054636" sldId="272"/>
            <ac:cxnSpMk id="57" creationId="{F09A6370-73E5-2FC0-8F3B-58EC63ED28B7}"/>
          </ac:cxnSpMkLst>
        </pc:cxnChg>
      </pc:sldChg>
      <pc:sldChg chg="addSp delSp modSp mod">
        <pc:chgData name="신 재하" userId="4dbfe3f9a6c64b0b" providerId="LiveId" clId="{B930D3E0-34F9-4238-B96A-4262108B2B28}" dt="2022-05-10T07:14:08.152" v="3235" actId="20577"/>
        <pc:sldMkLst>
          <pc:docMk/>
          <pc:sldMk cId="2280519900" sldId="273"/>
        </pc:sldMkLst>
        <pc:spChg chg="del">
          <ac:chgData name="신 재하" userId="4dbfe3f9a6c64b0b" providerId="LiveId" clId="{B930D3E0-34F9-4238-B96A-4262108B2B28}" dt="2022-05-10T01:48:26.889" v="3108" actId="478"/>
          <ac:spMkLst>
            <pc:docMk/>
            <pc:sldMk cId="2280519900" sldId="273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47:31.983" v="3092" actId="14100"/>
          <ac:spMkLst>
            <pc:docMk/>
            <pc:sldMk cId="2280519900" sldId="273"/>
            <ac:spMk id="28" creationId="{59B088BC-82A6-5923-2713-01E01BB61012}"/>
          </ac:spMkLst>
        </pc:spChg>
        <pc:spChg chg="mod">
          <ac:chgData name="신 재하" userId="4dbfe3f9a6c64b0b" providerId="LiveId" clId="{B930D3E0-34F9-4238-B96A-4262108B2B28}" dt="2022-05-10T01:47:11.939" v="3083" actId="1035"/>
          <ac:spMkLst>
            <pc:docMk/>
            <pc:sldMk cId="2280519900" sldId="273"/>
            <ac:spMk id="32" creationId="{60879685-F581-7BA4-2BCC-53561B2FC75A}"/>
          </ac:spMkLst>
        </pc:spChg>
        <pc:spChg chg="mod">
          <ac:chgData name="신 재하" userId="4dbfe3f9a6c64b0b" providerId="LiveId" clId="{B930D3E0-34F9-4238-B96A-4262108B2B28}" dt="2022-05-10T01:47:31.983" v="3092" actId="14100"/>
          <ac:spMkLst>
            <pc:docMk/>
            <pc:sldMk cId="2280519900" sldId="273"/>
            <ac:spMk id="33" creationId="{69E0F3BD-FFFD-F32B-D9A6-893009158735}"/>
          </ac:spMkLst>
        </pc:spChg>
        <pc:spChg chg="mod">
          <ac:chgData name="신 재하" userId="4dbfe3f9a6c64b0b" providerId="LiveId" clId="{B930D3E0-34F9-4238-B96A-4262108B2B28}" dt="2022-05-10T01:47:11.939" v="3083" actId="1035"/>
          <ac:spMkLst>
            <pc:docMk/>
            <pc:sldMk cId="2280519900" sldId="273"/>
            <ac:spMk id="34" creationId="{AB868959-7270-E0B2-2194-F9406039ECF2}"/>
          </ac:spMkLst>
        </pc:spChg>
        <pc:spChg chg="mod">
          <ac:chgData name="신 재하" userId="4dbfe3f9a6c64b0b" providerId="LiveId" clId="{B930D3E0-34F9-4238-B96A-4262108B2B28}" dt="2022-05-10T01:47:31.983" v="3092" actId="14100"/>
          <ac:spMkLst>
            <pc:docMk/>
            <pc:sldMk cId="2280519900" sldId="273"/>
            <ac:spMk id="35" creationId="{E51E9DA5-CCFD-6E17-D1BE-86B5DA57956F}"/>
          </ac:spMkLst>
        </pc:spChg>
        <pc:spChg chg="mod">
          <ac:chgData name="신 재하" userId="4dbfe3f9a6c64b0b" providerId="LiveId" clId="{B930D3E0-34F9-4238-B96A-4262108B2B28}" dt="2022-05-10T01:47:11.939" v="3083" actId="1035"/>
          <ac:spMkLst>
            <pc:docMk/>
            <pc:sldMk cId="2280519900" sldId="273"/>
            <ac:spMk id="36" creationId="{398BF74C-B23E-DE68-5903-2D32AE572BB7}"/>
          </ac:spMkLst>
        </pc:spChg>
        <pc:spChg chg="mod">
          <ac:chgData name="신 재하" userId="4dbfe3f9a6c64b0b" providerId="LiveId" clId="{B930D3E0-34F9-4238-B96A-4262108B2B28}" dt="2022-05-10T01:47:31.983" v="3092" actId="14100"/>
          <ac:spMkLst>
            <pc:docMk/>
            <pc:sldMk cId="2280519900" sldId="273"/>
            <ac:spMk id="37" creationId="{C8BEDFCD-E4FB-5A6D-55CB-A67A6596ED2B}"/>
          </ac:spMkLst>
        </pc:spChg>
        <pc:spChg chg="mod">
          <ac:chgData name="신 재하" userId="4dbfe3f9a6c64b0b" providerId="LiveId" clId="{B930D3E0-34F9-4238-B96A-4262108B2B28}" dt="2022-05-10T01:47:11.939" v="3083" actId="1035"/>
          <ac:spMkLst>
            <pc:docMk/>
            <pc:sldMk cId="2280519900" sldId="273"/>
            <ac:spMk id="38" creationId="{1D9A2287-684A-9F5A-06AB-E8E773872B24}"/>
          </ac:spMkLst>
        </pc:spChg>
        <pc:spChg chg="mod">
          <ac:chgData name="신 재하" userId="4dbfe3f9a6c64b0b" providerId="LiveId" clId="{B930D3E0-34F9-4238-B96A-4262108B2B28}" dt="2022-05-10T07:14:08.152" v="3235" actId="20577"/>
          <ac:spMkLst>
            <pc:docMk/>
            <pc:sldMk cId="2280519900" sldId="273"/>
            <ac:spMk id="39" creationId="{E0E3CA7E-ED7F-6357-3CFC-D69E9A501422}"/>
          </ac:spMkLst>
        </pc:spChg>
        <pc:picChg chg="mod">
          <ac:chgData name="신 재하" userId="4dbfe3f9a6c64b0b" providerId="LiveId" clId="{B930D3E0-34F9-4238-B96A-4262108B2B28}" dt="2022-05-10T01:47:11.939" v="3083" actId="1035"/>
          <ac:picMkLst>
            <pc:docMk/>
            <pc:sldMk cId="2280519900" sldId="273"/>
            <ac:picMk id="24" creationId="{80E1C1F9-E7E8-482E-1547-BAEE1B3A684E}"/>
          </ac:picMkLst>
        </pc:picChg>
        <pc:picChg chg="mod">
          <ac:chgData name="신 재하" userId="4dbfe3f9a6c64b0b" providerId="LiveId" clId="{B930D3E0-34F9-4238-B96A-4262108B2B28}" dt="2022-05-10T01:47:11.939" v="3083" actId="1035"/>
          <ac:picMkLst>
            <pc:docMk/>
            <pc:sldMk cId="2280519900" sldId="273"/>
            <ac:picMk id="25" creationId="{8FA9A400-7DD6-ACE2-C9A4-A19016AE8E90}"/>
          </ac:picMkLst>
        </pc:picChg>
        <pc:picChg chg="mod">
          <ac:chgData name="신 재하" userId="4dbfe3f9a6c64b0b" providerId="LiveId" clId="{B930D3E0-34F9-4238-B96A-4262108B2B28}" dt="2022-05-10T01:47:11.939" v="3083" actId="1035"/>
          <ac:picMkLst>
            <pc:docMk/>
            <pc:sldMk cId="2280519900" sldId="273"/>
            <ac:picMk id="26" creationId="{60E0181A-1867-AFE7-3605-883C6C4E8278}"/>
          </ac:picMkLst>
        </pc:picChg>
        <pc:picChg chg="mod">
          <ac:chgData name="신 재하" userId="4dbfe3f9a6c64b0b" providerId="LiveId" clId="{B930D3E0-34F9-4238-B96A-4262108B2B28}" dt="2022-05-10T01:47:11.939" v="3083" actId="1035"/>
          <ac:picMkLst>
            <pc:docMk/>
            <pc:sldMk cId="2280519900" sldId="273"/>
            <ac:picMk id="27" creationId="{79AD3410-3D88-694A-9151-47DE3D182409}"/>
          </ac:picMkLst>
        </pc:picChg>
        <pc:picChg chg="add mod">
          <ac:chgData name="신 재하" userId="4dbfe3f9a6c64b0b" providerId="LiveId" clId="{B930D3E0-34F9-4238-B96A-4262108B2B28}" dt="2022-05-10T01:46:52.995" v="3071" actId="571"/>
          <ac:picMkLst>
            <pc:docMk/>
            <pc:sldMk cId="2280519900" sldId="273"/>
            <ac:picMk id="40" creationId="{75DF8124-5F29-E2D4-42B4-AD90931C3BD4}"/>
          </ac:picMkLst>
        </pc:picChg>
        <pc:picChg chg="add mod">
          <ac:chgData name="신 재하" userId="4dbfe3f9a6c64b0b" providerId="LiveId" clId="{B930D3E0-34F9-4238-B96A-4262108B2B28}" dt="2022-05-10T01:46:52.995" v="3071" actId="571"/>
          <ac:picMkLst>
            <pc:docMk/>
            <pc:sldMk cId="2280519900" sldId="273"/>
            <ac:picMk id="41" creationId="{C2686796-C967-C56E-371C-FE74A254E8D0}"/>
          </ac:picMkLst>
        </pc:picChg>
        <pc:picChg chg="add mod">
          <ac:chgData name="신 재하" userId="4dbfe3f9a6c64b0b" providerId="LiveId" clId="{B930D3E0-34F9-4238-B96A-4262108B2B28}" dt="2022-05-10T01:46:52.995" v="3071" actId="571"/>
          <ac:picMkLst>
            <pc:docMk/>
            <pc:sldMk cId="2280519900" sldId="273"/>
            <ac:picMk id="42" creationId="{8298A0E2-B1D6-45A3-A95D-85F99E0DA7B2}"/>
          </ac:picMkLst>
        </pc:picChg>
      </pc:sldChg>
      <pc:sldChg chg="modSp mod">
        <pc:chgData name="신 재하" userId="4dbfe3f9a6c64b0b" providerId="LiveId" clId="{B930D3E0-34F9-4238-B96A-4262108B2B28}" dt="2022-05-10T07:37:07.153" v="3259" actId="1076"/>
        <pc:sldMkLst>
          <pc:docMk/>
          <pc:sldMk cId="537557483" sldId="274"/>
        </pc:sldMkLst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" creationId="{B5CEBBF3-CD44-7B5F-B011-8C95357F95F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25" creationId="{720342FB-2F90-5A77-18BC-32C06C1A76F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26" creationId="{2AD4A768-C430-C31B-291B-6A9DEA8CF62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27" creationId="{21BEAF0E-D2B4-E35C-7B6E-37DBC7C79CDC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28" creationId="{FD17ED25-9112-FF2C-58F3-014B2EB60C9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2" creationId="{B77DA3F7-94A0-65DA-F93F-04132797399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3" creationId="{DF417425-86D9-9D4B-4B4E-9AC40617FFF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4" creationId="{D9A226B9-75FE-B156-FE8E-5AFF73E9AE7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5" creationId="{0F01EB8A-7477-AC62-C160-EF17F90D15E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6" creationId="{19E141D4-EE1D-59DD-8786-B6A3F411E4C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7" creationId="{78E4CD8F-23A1-E323-8C6C-CBF1D8A49C4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8" creationId="{DCFD5FE9-64D4-BCA7-BD2A-F6F668A9199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39" creationId="{23C862B1-72C1-271D-5D3E-A016C0F770FC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0" creationId="{8B716C49-3162-9644-161A-3F2A3D22C4F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1" creationId="{BE1C4A90-4CC3-C5F0-C334-4ECFEE8F7ED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2" creationId="{120FDAD2-7A10-262C-8BE0-66C520820DA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3" creationId="{E9EA68CF-B4DA-7F41-1F5B-896240BB59D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4" creationId="{8EBACB8D-130B-CEFC-2A0E-EB270A647B8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5" creationId="{A72A3184-E711-8B57-B841-64AD7D1CEDBB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6" creationId="{4A712F2A-F951-B8CF-F1E8-1E70DE28BD56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7" creationId="{76D13315-A06F-BF79-C4DF-43C38094041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8" creationId="{F7DF9A63-E2DB-A1A8-B802-DF63654094CC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49" creationId="{95BA7324-609D-2613-B40B-FFEDCDC29C0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0" creationId="{8013B853-9A78-05F8-72A1-2A378C77BB61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1" creationId="{F92E8C56-6884-A332-DA0D-A5C5B767A98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2" creationId="{3807B5D6-CD27-C288-129C-7EAD54630A7D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3" creationId="{4A29E606-1919-8062-C1D5-7DA41449D65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4" creationId="{73EFAD87-214F-E4E2-4302-6BDB7A75A20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5" creationId="{E106BD0A-D215-6389-5985-BFD5866212A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6" creationId="{55C7EA4B-C4B9-8D81-5F34-61B53B2F30F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7" creationId="{3246B540-BDC8-C50D-2330-859D035D05F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8" creationId="{829D8CEC-6D0F-6804-DD1C-3309BFE03B72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59" creationId="{2D09B9EA-5512-A673-8A5C-0C2D8D599D2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0" creationId="{B2DA2EDE-A46A-E4D7-FE5F-C3ED5B258B1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1" creationId="{CBE1329D-E499-6BCA-783F-ADDB5AB1509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2" creationId="{9C8494EC-0483-3651-8536-F81F025588C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3" creationId="{56FDCE2F-A27C-0ACF-A5FC-0A817D70AF0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4" creationId="{8F894FA9-5B72-0963-AE38-EA6090DDA5E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5" creationId="{82333160-7A9B-E55C-2235-73E9C253D9C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6" creationId="{19540254-9AC1-7876-1C3B-FDF46AD1395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7" creationId="{7F2EB763-3F1E-D68B-FF9D-AB019B55E481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8" creationId="{565DD2AD-BB85-6BE6-99B1-A71CC6D3403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69" creationId="{EBE25024-6D68-E899-D993-0E35589BEF5D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0" creationId="{3A8C9CA5-4D19-6CCA-8331-08877C690C1D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1" creationId="{1886F29F-7DDD-02A9-C329-D373E6A053D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2" creationId="{83CAAE25-C2EF-53FD-E5CB-72E087998E0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3" creationId="{C123E57C-6B2B-98D2-BD5C-DF0F75ABC6F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4" creationId="{70CA73B3-A0A2-6BFE-3EFB-328803C5775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5" creationId="{7BD6C3E5-2692-471D-E050-A73AE7443C4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6" creationId="{B3F5686F-6704-3F4D-2118-4D226AF134F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7" creationId="{82D20362-8133-5F73-D952-C51405DD8B9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8" creationId="{B252349C-9DD7-5191-C3BD-5A0997BEEC76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79" creationId="{8F68A333-E8AE-EC53-0567-108F7A8B0B9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0" creationId="{5B398FB3-AF74-04F0-D35A-C5106B46727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1" creationId="{DD4DF41A-EA7B-AE7C-E000-1EFDAB08739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2" creationId="{624BFD0A-806F-07FB-6E75-DF07F61D00FD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3" creationId="{8FBEE9B3-6B4A-1708-9769-7AE2DF7D615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4" creationId="{B3A6D72F-E488-1C7D-C136-FAB8ADB4B92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5" creationId="{7B4B6E52-7A7A-0B1C-9721-4BD07746C0A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6" creationId="{7E70C9CE-1AD3-5FAF-1673-EB9127C0FB1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7" creationId="{BF3B8542-9DD5-761E-8CDA-05938A082D7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8" creationId="{1EE7C544-7D18-612C-1C2C-0088E848142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89" creationId="{A108C316-775B-0E3B-2C83-FDD298C1C88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0" creationId="{955CCA9A-50D7-987E-67FB-0F44A91F115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1" creationId="{FF6C276E-445B-70DE-35B3-67722244110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2" creationId="{EDA3FA65-53D1-21B5-E113-016B4976B9A4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3" creationId="{19C3C8C0-FCF1-84BA-6878-1BBB2662E9B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4" creationId="{FEAFB083-5FC3-783B-EEE3-098FC303BB22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5" creationId="{E1AAF7B4-DF0C-27E6-B1FA-55E6920BDD0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6" creationId="{9F4E4152-4B1D-B5B9-E360-106861805F76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7" creationId="{3A9AD242-E0C2-7F2E-6BFF-2683445DB8E7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8" creationId="{6FBFACD3-FA4D-758C-9868-664CCE4A2CB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99" creationId="{B9F752A1-8D75-D0E6-271F-43F60946B34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0" creationId="{50E93DDE-B25C-DFC1-3847-071F6E82A21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1" creationId="{B9CDDE8C-E668-DE02-3268-9C6DA5A9109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2" creationId="{8B3FECA6-8F10-5CF0-AC41-9D44D62E3D3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3" creationId="{F3B34DD5-251A-2CF2-F8AE-96592B2429B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4" creationId="{8D1642F0-0A7D-3614-98B1-9049546DCD8A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5" creationId="{E779B736-C412-DEBB-81A5-6E6BE1DDA50E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6" creationId="{4D43E5E6-F1BA-57B8-2A33-4A9FA246C612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7" creationId="{4285DFED-7BF4-2A86-A15E-219F2E3E453C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8" creationId="{F0FBD1AB-7A60-897A-15CE-9EAD7947EC7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09" creationId="{18D07997-64A6-3F15-6F13-280CA0882200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0" creationId="{A98BB4B8-9053-AE4A-49A0-35E024B31988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1" creationId="{E1405F81-51E7-3BC3-7A52-2E9B7D07878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2" creationId="{80962F73-7EB8-19B2-6B1F-8714A241E30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3" creationId="{F34F925D-0252-0FF6-7E0B-DEA8184AD09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4" creationId="{568CBFEF-76D5-51C4-09AE-0B6DE8658853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5" creationId="{8170A059-AD13-6886-4B98-110A819837B2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6" creationId="{17DB9CB9-DD6E-7F51-62B8-6C2F8B6772F9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7" creationId="{B855835A-E244-90D0-66BF-3F7FD9E63165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8" creationId="{E4A09948-3B0F-A8F3-DED8-758F1077000F}"/>
          </ac:spMkLst>
        </pc:spChg>
        <pc:spChg chg="mod">
          <ac:chgData name="신 재하" userId="4dbfe3f9a6c64b0b" providerId="LiveId" clId="{B930D3E0-34F9-4238-B96A-4262108B2B28}" dt="2022-05-10T07:37:07.153" v="3259" actId="1076"/>
          <ac:spMkLst>
            <pc:docMk/>
            <pc:sldMk cId="537557483" sldId="274"/>
            <ac:spMk id="119" creationId="{308DFED3-8323-58CE-22CA-57714C7DE4E5}"/>
          </ac:spMkLst>
        </pc:spChg>
        <pc:spChg chg="mod">
          <ac:chgData name="신 재하" userId="4dbfe3f9a6c64b0b" providerId="LiveId" clId="{B930D3E0-34F9-4238-B96A-4262108B2B28}" dt="2022-05-10T07:10:27.557" v="3198" actId="1076"/>
          <ac:spMkLst>
            <pc:docMk/>
            <pc:sldMk cId="537557483" sldId="274"/>
            <ac:spMk id="126" creationId="{70208591-C818-D135-8416-0639420A6317}"/>
          </ac:spMkLst>
        </pc:spChg>
      </pc:sldChg>
      <pc:sldChg chg="addSp delSp modSp mod">
        <pc:chgData name="신 재하" userId="4dbfe3f9a6c64b0b" providerId="LiveId" clId="{B930D3E0-34F9-4238-B96A-4262108B2B28}" dt="2022-05-10T07:34:35.459" v="3255" actId="478"/>
        <pc:sldMkLst>
          <pc:docMk/>
          <pc:sldMk cId="576538952" sldId="275"/>
        </pc:sldMkLst>
        <pc:spChg chg="add mod">
          <ac:chgData name="신 재하" userId="4dbfe3f9a6c64b0b" providerId="LiveId" clId="{B930D3E0-34F9-4238-B96A-4262108B2B28}" dt="2022-05-10T07:29:30.166" v="3242" actId="1076"/>
          <ac:spMkLst>
            <pc:docMk/>
            <pc:sldMk cId="576538952" sldId="275"/>
            <ac:spMk id="6" creationId="{51541FE6-F157-48F5-C5EE-633C0CE7A415}"/>
          </ac:spMkLst>
        </pc:spChg>
        <pc:spChg chg="del">
          <ac:chgData name="신 재하" userId="4dbfe3f9a6c64b0b" providerId="LiveId" clId="{B930D3E0-34F9-4238-B96A-4262108B2B28}" dt="2022-05-10T01:46:31.141" v="3066" actId="478"/>
          <ac:spMkLst>
            <pc:docMk/>
            <pc:sldMk cId="576538952" sldId="275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7:28:14.023" v="3240" actId="20577"/>
          <ac:spMkLst>
            <pc:docMk/>
            <pc:sldMk cId="576538952" sldId="275"/>
            <ac:spMk id="24" creationId="{900B29BA-2386-D1E7-DAED-2732EE22D291}"/>
          </ac:spMkLst>
        </pc:spChg>
        <pc:picChg chg="add mod">
          <ac:chgData name="신 재하" userId="4dbfe3f9a6c64b0b" providerId="LiveId" clId="{B930D3E0-34F9-4238-B96A-4262108B2B28}" dt="2022-05-10T07:30:09.605" v="3253" actId="1076"/>
          <ac:picMkLst>
            <pc:docMk/>
            <pc:sldMk cId="576538952" sldId="275"/>
            <ac:picMk id="1025" creationId="{97D66C46-D4BD-253E-DE48-2669E72DECCA}"/>
          </ac:picMkLst>
        </pc:picChg>
        <pc:cxnChg chg="add del">
          <ac:chgData name="신 재하" userId="4dbfe3f9a6c64b0b" providerId="LiveId" clId="{B930D3E0-34F9-4238-B96A-4262108B2B28}" dt="2022-05-10T07:34:35.459" v="3255" actId="478"/>
          <ac:cxnSpMkLst>
            <pc:docMk/>
            <pc:sldMk cId="576538952" sldId="275"/>
            <ac:cxnSpMk id="8" creationId="{FF3785E4-1ED2-6081-6D5E-236240FAE631}"/>
          </ac:cxnSpMkLst>
        </pc:cxnChg>
      </pc:sldChg>
      <pc:sldChg chg="addSp modSp mod modAnim">
        <pc:chgData name="신 재하" userId="4dbfe3f9a6c64b0b" providerId="LiveId" clId="{B930D3E0-34F9-4238-B96A-4262108B2B28}" dt="2022-05-10T07:12:59.227" v="3231"/>
        <pc:sldMkLst>
          <pc:docMk/>
          <pc:sldMk cId="2325228922" sldId="276"/>
        </pc:sldMkLst>
        <pc:spChg chg="mod">
          <ac:chgData name="신 재하" userId="4dbfe3f9a6c64b0b" providerId="LiveId" clId="{B930D3E0-34F9-4238-B96A-4262108B2B28}" dt="2022-05-10T07:10:44.568" v="3202" actId="1076"/>
          <ac:spMkLst>
            <pc:docMk/>
            <pc:sldMk cId="2325228922" sldId="276"/>
            <ac:spMk id="23" creationId="{643B62C7-DD35-F87A-491D-E8280B9FEB68}"/>
          </ac:spMkLst>
        </pc:spChg>
        <pc:spChg chg="add mod">
          <ac:chgData name="신 재하" userId="4dbfe3f9a6c64b0b" providerId="LiveId" clId="{B930D3E0-34F9-4238-B96A-4262108B2B28}" dt="2022-05-10T07:11:51.557" v="3221" actId="1076"/>
          <ac:spMkLst>
            <pc:docMk/>
            <pc:sldMk cId="2325228922" sldId="276"/>
            <ac:spMk id="35" creationId="{A15341DE-18A2-87A3-3BD1-25D06DE9C981}"/>
          </ac:spMkLst>
        </pc:spChg>
        <pc:spChg chg="add mod">
          <ac:chgData name="신 재하" userId="4dbfe3f9a6c64b0b" providerId="LiveId" clId="{B930D3E0-34F9-4238-B96A-4262108B2B28}" dt="2022-05-10T07:12:17.292" v="3226" actId="1076"/>
          <ac:spMkLst>
            <pc:docMk/>
            <pc:sldMk cId="2325228922" sldId="276"/>
            <ac:spMk id="36" creationId="{77E0E05D-7CB3-FCC0-F7FA-082890D2DE29}"/>
          </ac:spMkLst>
        </pc:spChg>
        <pc:picChg chg="add mod">
          <ac:chgData name="신 재하" userId="4dbfe3f9a6c64b0b" providerId="LiveId" clId="{B930D3E0-34F9-4238-B96A-4262108B2B28}" dt="2022-05-10T07:10:48.021" v="3203" actId="1076"/>
          <ac:picMkLst>
            <pc:docMk/>
            <pc:sldMk cId="2325228922" sldId="276"/>
            <ac:picMk id="6" creationId="{A4F57A7B-62BA-60C6-2795-8A80E9CE3C3F}"/>
          </ac:picMkLst>
        </pc:picChg>
        <pc:picChg chg="add mod">
          <ac:chgData name="신 재하" userId="4dbfe3f9a6c64b0b" providerId="LiveId" clId="{B930D3E0-34F9-4238-B96A-4262108B2B28}" dt="2022-05-10T07:11:09.003" v="3212" actId="1076"/>
          <ac:picMkLst>
            <pc:docMk/>
            <pc:sldMk cId="2325228922" sldId="276"/>
            <ac:picMk id="33" creationId="{2DC1C319-C0B6-2D44-E7A4-A12C8C4EE9C5}"/>
          </ac:picMkLst>
        </pc:picChg>
        <pc:picChg chg="add mod">
          <ac:chgData name="신 재하" userId="4dbfe3f9a6c64b0b" providerId="LiveId" clId="{B930D3E0-34F9-4238-B96A-4262108B2B28}" dt="2022-05-10T07:11:13.355" v="3213" actId="1076"/>
          <ac:picMkLst>
            <pc:docMk/>
            <pc:sldMk cId="2325228922" sldId="276"/>
            <ac:picMk id="34" creationId="{C8EA921B-87CC-72CE-2BE1-AD6D2AD76A17}"/>
          </ac:picMkLst>
        </pc:picChg>
      </pc:sldChg>
      <pc:sldChg chg="addSp delSp modSp del mod delAnim modAnim">
        <pc:chgData name="신 재하" userId="4dbfe3f9a6c64b0b" providerId="LiveId" clId="{B930D3E0-34F9-4238-B96A-4262108B2B28}" dt="2022-05-10T07:13:28.474" v="3232" actId="47"/>
        <pc:sldMkLst>
          <pc:docMk/>
          <pc:sldMk cId="639502429" sldId="277"/>
        </pc:sldMkLst>
        <pc:spChg chg="del mod">
          <ac:chgData name="신 재하" userId="4dbfe3f9a6c64b0b" providerId="LiveId" clId="{B930D3E0-34F9-4238-B96A-4262108B2B28}" dt="2022-05-10T07:11:18.957" v="3214" actId="21"/>
          <ac:spMkLst>
            <pc:docMk/>
            <pc:sldMk cId="639502429" sldId="277"/>
            <ac:spMk id="23" creationId="{643B62C7-DD35-F87A-491D-E8280B9FEB68}"/>
          </ac:spMkLst>
        </pc:spChg>
        <pc:picChg chg="add del mod">
          <ac:chgData name="신 재하" userId="4dbfe3f9a6c64b0b" providerId="LiveId" clId="{B930D3E0-34F9-4238-B96A-4262108B2B28}" dt="2022-05-10T06:52:09.929" v="3152" actId="478"/>
          <ac:picMkLst>
            <pc:docMk/>
            <pc:sldMk cId="639502429" sldId="277"/>
            <ac:picMk id="6" creationId="{2DC8EC41-1835-4CD5-2E5A-518204F291E5}"/>
          </ac:picMkLst>
        </pc:picChg>
        <pc:picChg chg="add del mod">
          <ac:chgData name="신 재하" userId="4dbfe3f9a6c64b0b" providerId="LiveId" clId="{B930D3E0-34F9-4238-B96A-4262108B2B28}" dt="2022-05-10T00:34:02.706" v="1201" actId="21"/>
          <ac:picMkLst>
            <pc:docMk/>
            <pc:sldMk cId="639502429" sldId="277"/>
            <ac:picMk id="6" creationId="{E7E34048-48B7-28AE-3A6E-5B5357BE1935}"/>
          </ac:picMkLst>
        </pc:picChg>
        <pc:picChg chg="add del mod">
          <ac:chgData name="신 재하" userId="4dbfe3f9a6c64b0b" providerId="LiveId" clId="{B930D3E0-34F9-4238-B96A-4262108B2B28}" dt="2022-05-10T06:55:14.663" v="3161" actId="478"/>
          <ac:picMkLst>
            <pc:docMk/>
            <pc:sldMk cId="639502429" sldId="277"/>
            <ac:picMk id="7" creationId="{DA536CE7-466D-F833-0003-204836C99568}"/>
          </ac:picMkLst>
        </pc:picChg>
        <pc:picChg chg="add del mod">
          <ac:chgData name="신 재하" userId="4dbfe3f9a6c64b0b" providerId="LiveId" clId="{B930D3E0-34F9-4238-B96A-4262108B2B28}" dt="2022-05-10T06:53:39.487" v="3160" actId="478"/>
          <ac:picMkLst>
            <pc:docMk/>
            <pc:sldMk cId="639502429" sldId="277"/>
            <ac:picMk id="8" creationId="{9F880D1A-3462-6F64-1BF8-1FDF3B914EBC}"/>
          </ac:picMkLst>
        </pc:picChg>
        <pc:picChg chg="add del mod">
          <ac:chgData name="신 재하" userId="4dbfe3f9a6c64b0b" providerId="LiveId" clId="{B930D3E0-34F9-4238-B96A-4262108B2B28}" dt="2022-05-10T07:10:50.592" v="3204" actId="21"/>
          <ac:picMkLst>
            <pc:docMk/>
            <pc:sldMk cId="639502429" sldId="277"/>
            <ac:picMk id="9" creationId="{5A16D5D4-0905-2E68-3928-443903111B36}"/>
          </ac:picMkLst>
        </pc:picChg>
      </pc:sldChg>
      <pc:sldChg chg="addSp delSp modSp del mod delAnim modAnim">
        <pc:chgData name="신 재하" userId="4dbfe3f9a6c64b0b" providerId="LiveId" clId="{B930D3E0-34F9-4238-B96A-4262108B2B28}" dt="2022-05-10T07:13:28.474" v="3232" actId="47"/>
        <pc:sldMkLst>
          <pc:docMk/>
          <pc:sldMk cId="3628517016" sldId="278"/>
        </pc:sldMkLst>
        <pc:spChg chg="del mod">
          <ac:chgData name="신 재하" userId="4dbfe3f9a6c64b0b" providerId="LiveId" clId="{B930D3E0-34F9-4238-B96A-4262108B2B28}" dt="2022-05-10T07:12:07.162" v="3222" actId="21"/>
          <ac:spMkLst>
            <pc:docMk/>
            <pc:sldMk cId="3628517016" sldId="278"/>
            <ac:spMk id="23" creationId="{643B62C7-DD35-F87A-491D-E8280B9FEB68}"/>
          </ac:spMkLst>
        </pc:spChg>
        <pc:picChg chg="add del mod">
          <ac:chgData name="신 재하" userId="4dbfe3f9a6c64b0b" providerId="LiveId" clId="{B930D3E0-34F9-4238-B96A-4262108B2B28}" dt="2022-05-10T07:10:56.820" v="3207" actId="21"/>
          <ac:picMkLst>
            <pc:docMk/>
            <pc:sldMk cId="3628517016" sldId="278"/>
            <ac:picMk id="24" creationId="{005C2A3E-0050-A640-82CC-993B63388F08}"/>
          </ac:picMkLst>
        </pc:picChg>
      </pc:sldChg>
      <pc:sldChg chg="addSp delSp modSp mod modAnim">
        <pc:chgData name="신 재하" userId="4dbfe3f9a6c64b0b" providerId="LiveId" clId="{B930D3E0-34F9-4238-B96A-4262108B2B28}" dt="2022-05-10T01:13:09.426" v="1414"/>
        <pc:sldMkLst>
          <pc:docMk/>
          <pc:sldMk cId="1550389661" sldId="279"/>
        </pc:sldMkLst>
        <pc:spChg chg="mod">
          <ac:chgData name="신 재하" userId="4dbfe3f9a6c64b0b" providerId="LiveId" clId="{B930D3E0-34F9-4238-B96A-4262108B2B28}" dt="2022-05-10T01:12:53.735" v="1412"/>
          <ac:spMkLst>
            <pc:docMk/>
            <pc:sldMk cId="1550389661" sldId="279"/>
            <ac:spMk id="22" creationId="{AC2ED235-E8DF-B565-142C-6101ABCF23FA}"/>
          </ac:spMkLst>
        </pc:spChg>
        <pc:spChg chg="mod">
          <ac:chgData name="신 재하" userId="4dbfe3f9a6c64b0b" providerId="LiveId" clId="{B930D3E0-34F9-4238-B96A-4262108B2B28}" dt="2022-05-10T01:12:48.074" v="1405" actId="1076"/>
          <ac:spMkLst>
            <pc:docMk/>
            <pc:sldMk cId="1550389661" sldId="279"/>
            <ac:spMk id="23" creationId="{643B62C7-DD35-F87A-491D-E8280B9FEB68}"/>
          </ac:spMkLst>
        </pc:spChg>
        <pc:picChg chg="add del mod">
          <ac:chgData name="신 재하" userId="4dbfe3f9a6c64b0b" providerId="LiveId" clId="{B930D3E0-34F9-4238-B96A-4262108B2B28}" dt="2022-05-10T01:13:09.426" v="1414"/>
          <ac:picMkLst>
            <pc:docMk/>
            <pc:sldMk cId="1550389661" sldId="279"/>
            <ac:picMk id="24" creationId="{76014DED-DE39-6F35-B3FA-62219C6B5A25}"/>
          </ac:picMkLst>
        </pc:picChg>
      </pc:sldChg>
      <pc:sldChg chg="addSp delSp modSp mod modTransition">
        <pc:chgData name="신 재하" userId="4dbfe3f9a6c64b0b" providerId="LiveId" clId="{B930D3E0-34F9-4238-B96A-4262108B2B28}" dt="2022-05-10T04:28:49.309" v="3137" actId="207"/>
        <pc:sldMkLst>
          <pc:docMk/>
          <pc:sldMk cId="435903741" sldId="280"/>
        </pc:sldMkLst>
        <pc:spChg chg="del">
          <ac:chgData name="신 재하" userId="4dbfe3f9a6c64b0b" providerId="LiveId" clId="{B930D3E0-34F9-4238-B96A-4262108B2B28}" dt="2022-05-10T01:38:41.897" v="2846" actId="478"/>
          <ac:spMkLst>
            <pc:docMk/>
            <pc:sldMk cId="435903741" sldId="280"/>
            <ac:spMk id="23" creationId="{643B62C7-DD35-F87A-491D-E8280B9FEB68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29" creationId="{6CF994E4-1AE9-51FF-2C09-868FF3B0AEDE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0" creationId="{B6AD94D4-9143-5E3E-0E7A-F953EEF53EB9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1" creationId="{D7B669A2-AB87-8A71-85EC-AD56D9498946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2" creationId="{04795269-344A-DE2D-A4CF-B438DA3CDF23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3" creationId="{13DEB33D-8F5E-7CB8-7217-00EBCDC14336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4" creationId="{A8253DCD-D703-43E5-80D2-C970C1462F95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5" creationId="{CF8F08E7-4E58-AD7A-4AA5-D8B9B0ACA42D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6" creationId="{CA6536B9-AB0E-169E-BB40-0489CEC96E49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7" creationId="{478CC8F1-18A2-7F19-1FA8-9BDE340D29DF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8" creationId="{923D4BC3-F6CA-17CC-397C-24F437382B2E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39" creationId="{CAA3A985-EBD8-27D2-4DB0-CA17FFA524F0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0" creationId="{1A6DAFB6-114D-5558-339B-7E4CEE1E0EFC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1" creationId="{0726F692-D39C-371F-BDD9-EB3E83EFDF72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2" creationId="{8829E365-66DC-D856-FFC5-35F10110E857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3" creationId="{F27E572B-F27B-0D6B-158C-715EA7E6A6EB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4" creationId="{DE3ED8FF-52BE-F8B8-B3D0-0E9B78D69860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5" creationId="{C2A896F4-54CC-083B-D310-64B95C42271E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6" creationId="{709F8377-4492-86C8-95CF-EFDB582C0608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7" creationId="{2B5B60F9-EEF3-21ED-16F9-A38894C183ED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8" creationId="{93CA399E-3BFE-03B0-F19E-1D68BDE63CDB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49" creationId="{8CB00746-5BD9-5034-B874-6E27CA21D7B9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50" creationId="{5C8307C1-1FCF-F8C3-EC75-0F1B44515C88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51" creationId="{1755A6B1-E739-978F-E48A-2160227039D7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52" creationId="{1FB7A306-6008-2EDC-52F0-1AE58F80B8EF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53" creationId="{31246171-F93B-2EB0-6182-073FDEACA300}"/>
          </ac:spMkLst>
        </pc:spChg>
        <pc:spChg chg="del">
          <ac:chgData name="신 재하" userId="4dbfe3f9a6c64b0b" providerId="LiveId" clId="{B930D3E0-34F9-4238-B96A-4262108B2B28}" dt="2022-05-09T23:11:20.663" v="371" actId="478"/>
          <ac:spMkLst>
            <pc:docMk/>
            <pc:sldMk cId="435903741" sldId="280"/>
            <ac:spMk id="54" creationId="{F793207B-6DC0-60AC-1E31-52A4510884D8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55" creationId="{C105D170-E6E3-254A-B95E-6B7370195F3C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56" creationId="{E07904DB-6827-3425-36B1-71A956C0F2A5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57" creationId="{07CF646B-E32A-2C8D-227F-3AE542649CFC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58" creationId="{D29AA189-23C2-6A1C-BD6B-8D3CE2E085C0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59" creationId="{66D9F02D-0D28-3094-A8DF-6BB7432D557D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0" creationId="{19CCE54C-4934-A60D-EB12-914F36DEFA51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1" creationId="{1FF96883-F783-4E35-C60D-62B8BB236CC5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2" creationId="{C2A682FC-4201-FE6D-EAFF-E8CFE2CED2E3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3" creationId="{3BF72BAB-78A7-6437-CCAC-501E62F52F4E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4" creationId="{B4FE4F19-1960-2C67-5314-48207F531D93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5" creationId="{D0DD59D5-C135-FDA6-C50C-A776AF77BE61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6" creationId="{B6A9F25D-DD6C-0950-5EE0-B5134DFB5B29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7" creationId="{0F5A7A47-4756-BF03-924F-8937A531F432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8" creationId="{77196D8C-6B1E-7291-E43C-E44997F0586A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69" creationId="{5E37D876-8B2B-8D27-478D-0046ADCA22CF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70" creationId="{304FECE8-4E60-ACE8-56E9-05832034BEEB}"/>
          </ac:spMkLst>
        </pc:spChg>
        <pc:spChg chg="add del mod">
          <ac:chgData name="신 재하" userId="4dbfe3f9a6c64b0b" providerId="LiveId" clId="{B930D3E0-34F9-4238-B96A-4262108B2B28}" dt="2022-05-09T23:11:31.174" v="373"/>
          <ac:spMkLst>
            <pc:docMk/>
            <pc:sldMk cId="435903741" sldId="280"/>
            <ac:spMk id="71" creationId="{9D6E3706-7ADB-E96D-C745-AC61C3298084}"/>
          </ac:spMkLst>
        </pc:spChg>
        <pc:spChg chg="add mod">
          <ac:chgData name="신 재하" userId="4dbfe3f9a6c64b0b" providerId="LiveId" clId="{B930D3E0-34F9-4238-B96A-4262108B2B28}" dt="2022-05-09T23:11:42.480" v="381"/>
          <ac:spMkLst>
            <pc:docMk/>
            <pc:sldMk cId="435903741" sldId="280"/>
            <ac:spMk id="72" creationId="{0A89D596-CE62-F4F0-987A-77D4A39F0398}"/>
          </ac:spMkLst>
        </pc:spChg>
        <pc:spChg chg="add mod">
          <ac:chgData name="신 재하" userId="4dbfe3f9a6c64b0b" providerId="LiveId" clId="{B930D3E0-34F9-4238-B96A-4262108B2B28}" dt="2022-05-09T23:11:42.480" v="381"/>
          <ac:spMkLst>
            <pc:docMk/>
            <pc:sldMk cId="435903741" sldId="280"/>
            <ac:spMk id="73" creationId="{B2599AE4-4B8F-CC02-AA40-4BDD96DFCDF1}"/>
          </ac:spMkLst>
        </pc:spChg>
        <pc:spChg chg="add mod">
          <ac:chgData name="신 재하" userId="4dbfe3f9a6c64b0b" providerId="LiveId" clId="{B930D3E0-34F9-4238-B96A-4262108B2B28}" dt="2022-05-09T23:14:40.305" v="428" actId="207"/>
          <ac:spMkLst>
            <pc:docMk/>
            <pc:sldMk cId="435903741" sldId="280"/>
            <ac:spMk id="74" creationId="{515B8C50-FD51-FFDE-0903-058AC5EE9CC9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75" creationId="{E9E4DF67-EAD4-9419-905F-16A4FF3793B4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76" creationId="{DADEF324-6E4C-0957-71E6-426F21B0FA5E}"/>
          </ac:spMkLst>
        </pc:spChg>
        <pc:spChg chg="add mod">
          <ac:chgData name="신 재하" userId="4dbfe3f9a6c64b0b" providerId="LiveId" clId="{B930D3E0-34F9-4238-B96A-4262108B2B28}" dt="2022-05-09T23:11:42.480" v="381"/>
          <ac:spMkLst>
            <pc:docMk/>
            <pc:sldMk cId="435903741" sldId="280"/>
            <ac:spMk id="77" creationId="{6FDB528F-0C85-00AB-D625-08D5C3CFA3F2}"/>
          </ac:spMkLst>
        </pc:spChg>
        <pc:spChg chg="add del mod">
          <ac:chgData name="신 재하" userId="4dbfe3f9a6c64b0b" providerId="LiveId" clId="{B930D3E0-34F9-4238-B96A-4262108B2B28}" dt="2022-05-09T23:13:18.682" v="415" actId="478"/>
          <ac:spMkLst>
            <pc:docMk/>
            <pc:sldMk cId="435903741" sldId="280"/>
            <ac:spMk id="78" creationId="{472C8243-317D-CC1A-89E7-14BBA9D04392}"/>
          </ac:spMkLst>
        </pc:spChg>
        <pc:spChg chg="add mod">
          <ac:chgData name="신 재하" userId="4dbfe3f9a6c64b0b" providerId="LiveId" clId="{B930D3E0-34F9-4238-B96A-4262108B2B28}" dt="2022-05-09T23:17:53.469" v="487" actId="207"/>
          <ac:spMkLst>
            <pc:docMk/>
            <pc:sldMk cId="435903741" sldId="280"/>
            <ac:spMk id="79" creationId="{9C3E1A03-513F-BD19-9D7E-92166F57806A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80" creationId="{A88BDCC7-FD42-36D8-E036-C0E1F55777A3}"/>
          </ac:spMkLst>
        </pc:spChg>
        <pc:spChg chg="add mod">
          <ac:chgData name="신 재하" userId="4dbfe3f9a6c64b0b" providerId="LiveId" clId="{B930D3E0-34F9-4238-B96A-4262108B2B28}" dt="2022-05-09T23:17:53.469" v="487" actId="207"/>
          <ac:spMkLst>
            <pc:docMk/>
            <pc:sldMk cId="435903741" sldId="280"/>
            <ac:spMk id="81" creationId="{C5F2B6DC-7F94-EF90-22BF-063A650662AE}"/>
          </ac:spMkLst>
        </pc:spChg>
        <pc:spChg chg="add del mod">
          <ac:chgData name="신 재하" userId="4dbfe3f9a6c64b0b" providerId="LiveId" clId="{B930D3E0-34F9-4238-B96A-4262108B2B28}" dt="2022-05-09T23:17:20.911" v="481" actId="478"/>
          <ac:spMkLst>
            <pc:docMk/>
            <pc:sldMk cId="435903741" sldId="280"/>
            <ac:spMk id="82" creationId="{53474791-2FE6-F971-84FA-D28553AC7E5D}"/>
          </ac:spMkLst>
        </pc:spChg>
        <pc:spChg chg="add mod">
          <ac:chgData name="신 재하" userId="4dbfe3f9a6c64b0b" providerId="LiveId" clId="{B930D3E0-34F9-4238-B96A-4262108B2B28}" dt="2022-05-09T23:17:07.038" v="478" actId="1076"/>
          <ac:spMkLst>
            <pc:docMk/>
            <pc:sldMk cId="435903741" sldId="280"/>
            <ac:spMk id="83" creationId="{01B85E4A-F8A8-45FE-F1B6-A3BF12D004F1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84" creationId="{92488809-5242-5C8D-455B-19B15D86E1A4}"/>
          </ac:spMkLst>
        </pc:spChg>
        <pc:spChg chg="add del mod">
          <ac:chgData name="신 재하" userId="4dbfe3f9a6c64b0b" providerId="LiveId" clId="{B930D3E0-34F9-4238-B96A-4262108B2B28}" dt="2022-05-09T23:17:37.838" v="484" actId="478"/>
          <ac:spMkLst>
            <pc:docMk/>
            <pc:sldMk cId="435903741" sldId="280"/>
            <ac:spMk id="85" creationId="{14C841D2-DD0F-AE6B-6791-D11B5BE41CF6}"/>
          </ac:spMkLst>
        </pc:spChg>
        <pc:spChg chg="add mod">
          <ac:chgData name="신 재하" userId="4dbfe3f9a6c64b0b" providerId="LiveId" clId="{B930D3E0-34F9-4238-B96A-4262108B2B28}" dt="2022-05-09T23:17:07.038" v="478" actId="1076"/>
          <ac:spMkLst>
            <pc:docMk/>
            <pc:sldMk cId="435903741" sldId="280"/>
            <ac:spMk id="86" creationId="{22C71670-8E88-E57B-B62C-1F64CD23AFEE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87" creationId="{D33CA93C-5F1C-A8CE-DDCA-5E43A751548D}"/>
          </ac:spMkLst>
        </pc:spChg>
        <pc:spChg chg="add mod">
          <ac:chgData name="신 재하" userId="4dbfe3f9a6c64b0b" providerId="LiveId" clId="{B930D3E0-34F9-4238-B96A-4262108B2B28}" dt="2022-05-09T23:17:07.038" v="478" actId="1076"/>
          <ac:spMkLst>
            <pc:docMk/>
            <pc:sldMk cId="435903741" sldId="280"/>
            <ac:spMk id="88" creationId="{70D654BB-694C-42B6-FF47-C0C01FF52B47}"/>
          </ac:spMkLst>
        </pc:spChg>
        <pc:spChg chg="add mod">
          <ac:chgData name="신 재하" userId="4dbfe3f9a6c64b0b" providerId="LiveId" clId="{B930D3E0-34F9-4238-B96A-4262108B2B28}" dt="2022-05-09T23:14:19.435" v="427" actId="207"/>
          <ac:spMkLst>
            <pc:docMk/>
            <pc:sldMk cId="435903741" sldId="280"/>
            <ac:spMk id="89" creationId="{BEF560CC-7BB5-479B-0E05-982D2AEE5A42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90" creationId="{BB1395DD-D953-0954-78CE-8B4B85E46DB7}"/>
          </ac:spMkLst>
        </pc:spChg>
        <pc:spChg chg="add mod">
          <ac:chgData name="신 재하" userId="4dbfe3f9a6c64b0b" providerId="LiveId" clId="{B930D3E0-34F9-4238-B96A-4262108B2B28}" dt="2022-05-09T23:13:30.353" v="419" actId="1076"/>
          <ac:spMkLst>
            <pc:docMk/>
            <pc:sldMk cId="435903741" sldId="280"/>
            <ac:spMk id="91" creationId="{CABC0C31-EEC3-957E-87C5-80F007D0A20E}"/>
          </ac:spMkLst>
        </pc:spChg>
        <pc:spChg chg="add mod">
          <ac:chgData name="신 재하" userId="4dbfe3f9a6c64b0b" providerId="LiveId" clId="{B930D3E0-34F9-4238-B96A-4262108B2B28}" dt="2022-05-09T23:13:45.535" v="426"/>
          <ac:spMkLst>
            <pc:docMk/>
            <pc:sldMk cId="435903741" sldId="280"/>
            <ac:spMk id="92" creationId="{9B3F4C54-A0CF-B987-0D7F-7D2DEAAD179E}"/>
          </ac:spMkLst>
        </pc:spChg>
        <pc:spChg chg="add mod">
          <ac:chgData name="신 재하" userId="4dbfe3f9a6c64b0b" providerId="LiveId" clId="{B930D3E0-34F9-4238-B96A-4262108B2B28}" dt="2022-05-09T23:17:53.469" v="487" actId="207"/>
          <ac:spMkLst>
            <pc:docMk/>
            <pc:sldMk cId="435903741" sldId="280"/>
            <ac:spMk id="93" creationId="{2E36A3BE-0B96-2150-D9A1-E6336F51FE86}"/>
          </ac:spMkLst>
        </pc:spChg>
        <pc:spChg chg="add mod">
          <ac:chgData name="신 재하" userId="4dbfe3f9a6c64b0b" providerId="LiveId" clId="{B930D3E0-34F9-4238-B96A-4262108B2B28}" dt="2022-05-09T23:18:09.456" v="488" actId="207"/>
          <ac:spMkLst>
            <pc:docMk/>
            <pc:sldMk cId="435903741" sldId="280"/>
            <ac:spMk id="94" creationId="{FB8C4476-923A-AE90-DBC7-84283E91F8C4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95" creationId="{47AC7795-6BD9-D431-2930-5877EC0BC303}"/>
          </ac:spMkLst>
        </pc:spChg>
        <pc:spChg chg="add mod">
          <ac:chgData name="신 재하" userId="4dbfe3f9a6c64b0b" providerId="LiveId" clId="{B930D3E0-34F9-4238-B96A-4262108B2B28}" dt="2022-05-10T04:28:49.309" v="3137" actId="207"/>
          <ac:spMkLst>
            <pc:docMk/>
            <pc:sldMk cId="435903741" sldId="280"/>
            <ac:spMk id="96" creationId="{A8A964CA-7F89-185F-F9B2-331F9B33873E}"/>
          </ac:spMkLst>
        </pc:spChg>
        <pc:spChg chg="add mod">
          <ac:chgData name="신 재하" userId="4dbfe3f9a6c64b0b" providerId="LiveId" clId="{B930D3E0-34F9-4238-B96A-4262108B2B28}" dt="2022-05-09T23:17:16.620" v="480" actId="1076"/>
          <ac:spMkLst>
            <pc:docMk/>
            <pc:sldMk cId="435903741" sldId="280"/>
            <ac:spMk id="97" creationId="{6D36A960-615A-40F2-E529-45E7E0FE11FE}"/>
          </ac:spMkLst>
        </pc:spChg>
        <pc:spChg chg="add mod">
          <ac:chgData name="신 재하" userId="4dbfe3f9a6c64b0b" providerId="LiveId" clId="{B930D3E0-34F9-4238-B96A-4262108B2B28}" dt="2022-05-09T23:17:27.661" v="483" actId="1076"/>
          <ac:spMkLst>
            <pc:docMk/>
            <pc:sldMk cId="435903741" sldId="280"/>
            <ac:spMk id="98" creationId="{7F5F1441-C08C-1E9C-0C1D-FA19943A0EAB}"/>
          </ac:spMkLst>
        </pc:spChg>
        <pc:spChg chg="add mod">
          <ac:chgData name="신 재하" userId="4dbfe3f9a6c64b0b" providerId="LiveId" clId="{B930D3E0-34F9-4238-B96A-4262108B2B28}" dt="2022-05-09T23:17:41.278" v="486" actId="1076"/>
          <ac:spMkLst>
            <pc:docMk/>
            <pc:sldMk cId="435903741" sldId="280"/>
            <ac:spMk id="99" creationId="{FE735F65-FFB3-6D5A-A6E8-8D6D02F1789E}"/>
          </ac:spMkLst>
        </pc:spChg>
        <pc:spChg chg="add mod">
          <ac:chgData name="신 재하" userId="4dbfe3f9a6c64b0b" providerId="LiveId" clId="{B930D3E0-34F9-4238-B96A-4262108B2B28}" dt="2022-05-09T23:17:41.278" v="486" actId="1076"/>
          <ac:spMkLst>
            <pc:docMk/>
            <pc:sldMk cId="435903741" sldId="280"/>
            <ac:spMk id="100" creationId="{82759DAD-3AE6-A9C5-969B-9E829621B9D7}"/>
          </ac:spMkLst>
        </pc:spChg>
        <pc:spChg chg="add mod">
          <ac:chgData name="신 재하" userId="4dbfe3f9a6c64b0b" providerId="LiveId" clId="{B930D3E0-34F9-4238-B96A-4262108B2B28}" dt="2022-05-10T01:20:09.238" v="2227" actId="403"/>
          <ac:spMkLst>
            <pc:docMk/>
            <pc:sldMk cId="435903741" sldId="280"/>
            <ac:spMk id="101" creationId="{82B526A0-A2B0-C00D-FB71-81C18EE5ADC8}"/>
          </ac:spMkLst>
        </pc:spChg>
        <pc:spChg chg="add mod">
          <ac:chgData name="신 재하" userId="4dbfe3f9a6c64b0b" providerId="LiveId" clId="{B930D3E0-34F9-4238-B96A-4262108B2B28}" dt="2022-05-10T01:20:09.238" v="2227" actId="403"/>
          <ac:spMkLst>
            <pc:docMk/>
            <pc:sldMk cId="435903741" sldId="280"/>
            <ac:spMk id="102" creationId="{E4DEFDA1-CEC7-8836-E7A2-867686500D8B}"/>
          </ac:spMkLst>
        </pc:spChg>
        <pc:grpChg chg="mod">
          <ac:chgData name="신 재하" userId="4dbfe3f9a6c64b0b" providerId="LiveId" clId="{B930D3E0-34F9-4238-B96A-4262108B2B28}" dt="2022-05-09T23:17:01.717" v="477" actId="1076"/>
          <ac:grpSpMkLst>
            <pc:docMk/>
            <pc:sldMk cId="435903741" sldId="280"/>
            <ac:grpSpMk id="17" creationId="{894EC4CD-879B-4C84-A431-9366DCCE5DBD}"/>
          </ac:grpSpMkLst>
        </pc:grpChg>
      </pc:sldChg>
      <pc:sldChg chg="addSp modSp mod">
        <pc:chgData name="신 재하" userId="4dbfe3f9a6c64b0b" providerId="LiveId" clId="{B930D3E0-34F9-4238-B96A-4262108B2B28}" dt="2022-05-10T04:29:10.189" v="3143" actId="1037"/>
        <pc:sldMkLst>
          <pc:docMk/>
          <pc:sldMk cId="1399480531" sldId="281"/>
        </pc:sldMkLst>
        <pc:spChg chg="mod">
          <ac:chgData name="신 재하" userId="4dbfe3f9a6c64b0b" providerId="LiveId" clId="{B930D3E0-34F9-4238-B96A-4262108B2B28}" dt="2022-05-10T01:38:09.216" v="2836" actId="1076"/>
          <ac:spMkLst>
            <pc:docMk/>
            <pc:sldMk cId="1399480531" sldId="281"/>
            <ac:spMk id="23" creationId="{643B62C7-DD35-F87A-491D-E8280B9FEB68}"/>
          </ac:spMkLst>
        </pc:spChg>
        <pc:spChg chg="add mod">
          <ac:chgData name="신 재하" userId="4dbfe3f9a6c64b0b" providerId="LiveId" clId="{B930D3E0-34F9-4238-B96A-4262108B2B28}" dt="2022-05-10T04:29:10.189" v="3143" actId="1037"/>
          <ac:spMkLst>
            <pc:docMk/>
            <pc:sldMk cId="1399480531" sldId="281"/>
            <ac:spMk id="30" creationId="{3FB6494B-6C6C-062C-1351-90A2E74E3382}"/>
          </ac:spMkLst>
        </pc:spChg>
        <pc:picChg chg="add mod">
          <ac:chgData name="신 재하" userId="4dbfe3f9a6c64b0b" providerId="LiveId" clId="{B930D3E0-34F9-4238-B96A-4262108B2B28}" dt="2022-05-10T04:29:07.529" v="3140" actId="1582"/>
          <ac:picMkLst>
            <pc:docMk/>
            <pc:sldMk cId="1399480531" sldId="281"/>
            <ac:picMk id="29" creationId="{26A79703-2E94-FCB6-9CE6-E48722C5F39C}"/>
          </ac:picMkLst>
        </pc:picChg>
      </pc:sldChg>
      <pc:sldChg chg="delSp modSp mod">
        <pc:chgData name="신 재하" userId="4dbfe3f9a6c64b0b" providerId="LiveId" clId="{B930D3E0-34F9-4238-B96A-4262108B2B28}" dt="2022-05-10T01:41:13.307" v="2933" actId="1076"/>
        <pc:sldMkLst>
          <pc:docMk/>
          <pc:sldMk cId="4240142702" sldId="282"/>
        </pc:sldMkLst>
        <pc:spChg chg="mod">
          <ac:chgData name="신 재하" userId="4dbfe3f9a6c64b0b" providerId="LiveId" clId="{B930D3E0-34F9-4238-B96A-4262108B2B28}" dt="2022-05-10T01:40:41.751" v="2922" actId="1076"/>
          <ac:spMkLst>
            <pc:docMk/>
            <pc:sldMk cId="4240142702" sldId="282"/>
            <ac:spMk id="6" creationId="{F0071731-F81C-D9D6-D4E4-574EF87502A9}"/>
          </ac:spMkLst>
        </pc:spChg>
        <pc:spChg chg="del mod">
          <ac:chgData name="신 재하" userId="4dbfe3f9a6c64b0b" providerId="LiveId" clId="{B930D3E0-34F9-4238-B96A-4262108B2B28}" dt="2022-05-10T01:39:29.347" v="2884" actId="478"/>
          <ac:spMkLst>
            <pc:docMk/>
            <pc:sldMk cId="4240142702" sldId="282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40:37.033" v="2919" actId="1076"/>
          <ac:spMkLst>
            <pc:docMk/>
            <pc:sldMk cId="4240142702" sldId="282"/>
            <ac:spMk id="31" creationId="{EB9C12F9-FE72-52EE-C4FA-38E856FAD04E}"/>
          </ac:spMkLst>
        </pc:spChg>
        <pc:spChg chg="mod">
          <ac:chgData name="신 재하" userId="4dbfe3f9a6c64b0b" providerId="LiveId" clId="{B930D3E0-34F9-4238-B96A-4262108B2B28}" dt="2022-05-10T01:40:52.029" v="2925" actId="1076"/>
          <ac:spMkLst>
            <pc:docMk/>
            <pc:sldMk cId="4240142702" sldId="282"/>
            <ac:spMk id="33" creationId="{E4FE871E-23C8-4649-F19D-F5969B3F74CA}"/>
          </ac:spMkLst>
        </pc:spChg>
        <pc:spChg chg="mod">
          <ac:chgData name="신 재하" userId="4dbfe3f9a6c64b0b" providerId="LiveId" clId="{B930D3E0-34F9-4238-B96A-4262108B2B28}" dt="2022-05-10T01:41:08.633" v="2932" actId="1076"/>
          <ac:spMkLst>
            <pc:docMk/>
            <pc:sldMk cId="4240142702" sldId="282"/>
            <ac:spMk id="34" creationId="{7059B26D-54A2-C262-FF6C-15C9A9299CB5}"/>
          </ac:spMkLst>
        </pc:spChg>
        <pc:spChg chg="mod">
          <ac:chgData name="신 재하" userId="4dbfe3f9a6c64b0b" providerId="LiveId" clId="{B930D3E0-34F9-4238-B96A-4262108B2B28}" dt="2022-05-10T01:41:13.307" v="2933" actId="1076"/>
          <ac:spMkLst>
            <pc:docMk/>
            <pc:sldMk cId="4240142702" sldId="282"/>
            <ac:spMk id="35" creationId="{0626D317-F5CE-DF1B-05E4-65B7DF634698}"/>
          </ac:spMkLst>
        </pc:spChg>
        <pc:spChg chg="mod">
          <ac:chgData name="신 재하" userId="4dbfe3f9a6c64b0b" providerId="LiveId" clId="{B930D3E0-34F9-4238-B96A-4262108B2B28}" dt="2022-05-10T01:41:08.055" v="2931" actId="1076"/>
          <ac:spMkLst>
            <pc:docMk/>
            <pc:sldMk cId="4240142702" sldId="282"/>
            <ac:spMk id="36" creationId="{A4668D50-01F7-D6A5-5D42-C890EE9B11B2}"/>
          </ac:spMkLst>
        </pc:spChg>
        <pc:spChg chg="mod">
          <ac:chgData name="신 재하" userId="4dbfe3f9a6c64b0b" providerId="LiveId" clId="{B930D3E0-34F9-4238-B96A-4262108B2B28}" dt="2022-05-10T01:41:04.647" v="2930" actId="1076"/>
          <ac:spMkLst>
            <pc:docMk/>
            <pc:sldMk cId="4240142702" sldId="282"/>
            <ac:spMk id="37" creationId="{6ED4F131-C528-C5C4-F76B-474B0885EDD7}"/>
          </ac:spMkLst>
        </pc:spChg>
        <pc:picChg chg="mod">
          <ac:chgData name="신 재하" userId="4dbfe3f9a6c64b0b" providerId="LiveId" clId="{B930D3E0-34F9-4238-B96A-4262108B2B28}" dt="2022-05-10T01:40:59.416" v="2929" actId="1582"/>
          <ac:picMkLst>
            <pc:docMk/>
            <pc:sldMk cId="4240142702" sldId="282"/>
            <ac:picMk id="30" creationId="{44E3838C-6919-DC65-9998-3013FCEDD5BA}"/>
          </ac:picMkLst>
        </pc:picChg>
        <pc:picChg chg="mod">
          <ac:chgData name="신 재하" userId="4dbfe3f9a6c64b0b" providerId="LiveId" clId="{B930D3E0-34F9-4238-B96A-4262108B2B28}" dt="2022-05-10T01:40:59.416" v="2929" actId="1582"/>
          <ac:picMkLst>
            <pc:docMk/>
            <pc:sldMk cId="4240142702" sldId="282"/>
            <ac:picMk id="32" creationId="{2EF9C1B2-0D48-CC32-8C98-D918210654A8}"/>
          </ac:picMkLst>
        </pc:picChg>
      </pc:sldChg>
      <pc:sldChg chg="modSp del mod">
        <pc:chgData name="신 재하" userId="4dbfe3f9a6c64b0b" providerId="LiveId" clId="{B930D3E0-34F9-4238-B96A-4262108B2B28}" dt="2022-05-10T01:20:54.997" v="2235" actId="47"/>
        <pc:sldMkLst>
          <pc:docMk/>
          <pc:sldMk cId="3934260155" sldId="283"/>
        </pc:sldMkLst>
        <pc:spChg chg="mod">
          <ac:chgData name="신 재하" userId="4dbfe3f9a6c64b0b" providerId="LiveId" clId="{B930D3E0-34F9-4238-B96A-4262108B2B28}" dt="2022-05-09T23:35:37.572" v="916" actId="20577"/>
          <ac:spMkLst>
            <pc:docMk/>
            <pc:sldMk cId="3934260155" sldId="283"/>
            <ac:spMk id="41" creationId="{3E774D1B-908B-58F8-81A3-1D53AB56AF55}"/>
          </ac:spMkLst>
        </pc:spChg>
      </pc:sldChg>
      <pc:sldChg chg="addSp delSp modSp mod">
        <pc:chgData name="신 재하" userId="4dbfe3f9a6c64b0b" providerId="LiveId" clId="{B930D3E0-34F9-4238-B96A-4262108B2B28}" dt="2022-05-10T01:48:18.379" v="3104" actId="478"/>
        <pc:sldMkLst>
          <pc:docMk/>
          <pc:sldMk cId="1914218041" sldId="284"/>
        </pc:sldMkLst>
        <pc:spChg chg="del mod">
          <ac:chgData name="신 재하" userId="4dbfe3f9a6c64b0b" providerId="LiveId" clId="{B930D3E0-34F9-4238-B96A-4262108B2B28}" dt="2022-05-10T01:48:18.379" v="3104" actId="478"/>
          <ac:spMkLst>
            <pc:docMk/>
            <pc:sldMk cId="1914218041" sldId="284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2:35.261" v="2278" actId="14100"/>
          <ac:spMkLst>
            <pc:docMk/>
            <pc:sldMk cId="1914218041" sldId="284"/>
            <ac:spMk id="24" creationId="{664992FB-5F9C-9110-6170-8DA52DE6A7C1}"/>
          </ac:spMkLst>
        </pc:spChg>
        <pc:spChg chg="mod">
          <ac:chgData name="신 재하" userId="4dbfe3f9a6c64b0b" providerId="LiveId" clId="{B930D3E0-34F9-4238-B96A-4262108B2B28}" dt="2022-05-10T01:48:01.497" v="3102" actId="14100"/>
          <ac:spMkLst>
            <pc:docMk/>
            <pc:sldMk cId="1914218041" sldId="284"/>
            <ac:spMk id="32" creationId="{EB6921AF-B546-A391-CA66-20DBDD9173A5}"/>
          </ac:spMkLst>
        </pc:spChg>
        <pc:spChg chg="mod">
          <ac:chgData name="신 재하" userId="4dbfe3f9a6c64b0b" providerId="LiveId" clId="{B930D3E0-34F9-4238-B96A-4262108B2B28}" dt="2022-05-10T01:48:01.497" v="3102" actId="14100"/>
          <ac:spMkLst>
            <pc:docMk/>
            <pc:sldMk cId="1914218041" sldId="284"/>
            <ac:spMk id="34" creationId="{EA7DF87E-FC99-D10A-ACE3-5FBAA07E5B27}"/>
          </ac:spMkLst>
        </pc:spChg>
        <pc:spChg chg="mod">
          <ac:chgData name="신 재하" userId="4dbfe3f9a6c64b0b" providerId="LiveId" clId="{B930D3E0-34F9-4238-B96A-4262108B2B28}" dt="2022-05-10T01:48:01.497" v="3102" actId="14100"/>
          <ac:spMkLst>
            <pc:docMk/>
            <pc:sldMk cId="1914218041" sldId="284"/>
            <ac:spMk id="36" creationId="{2D454FAA-51D9-FA65-7BE2-34DB6AB2B925}"/>
          </ac:spMkLst>
        </pc:spChg>
        <pc:spChg chg="mod">
          <ac:chgData name="신 재하" userId="4dbfe3f9a6c64b0b" providerId="LiveId" clId="{B930D3E0-34F9-4238-B96A-4262108B2B28}" dt="2022-05-10T01:43:40.177" v="3041" actId="1076"/>
          <ac:spMkLst>
            <pc:docMk/>
            <pc:sldMk cId="1914218041" sldId="284"/>
            <ac:spMk id="38" creationId="{1511A7D0-2E99-1E0A-F2C6-D800134E7B7A}"/>
          </ac:spMkLst>
        </pc:spChg>
        <pc:picChg chg="mod">
          <ac:chgData name="신 재하" userId="4dbfe3f9a6c64b0b" providerId="LiveId" clId="{B930D3E0-34F9-4238-B96A-4262108B2B28}" dt="2022-05-10T01:47:48.761" v="3099" actId="1582"/>
          <ac:picMkLst>
            <pc:docMk/>
            <pc:sldMk cId="1914218041" sldId="284"/>
            <ac:picMk id="25" creationId="{0903AE21-C9E4-60F2-921E-909FE2C4DB4D}"/>
          </ac:picMkLst>
        </pc:picChg>
        <pc:picChg chg="mod">
          <ac:chgData name="신 재하" userId="4dbfe3f9a6c64b0b" providerId="LiveId" clId="{B930D3E0-34F9-4238-B96A-4262108B2B28}" dt="2022-05-10T01:47:48.761" v="3099" actId="1582"/>
          <ac:picMkLst>
            <pc:docMk/>
            <pc:sldMk cId="1914218041" sldId="284"/>
            <ac:picMk id="26" creationId="{FFD7F105-4420-6095-50AD-AA4534DAE8E6}"/>
          </ac:picMkLst>
        </pc:picChg>
        <pc:picChg chg="mod">
          <ac:chgData name="신 재하" userId="4dbfe3f9a6c64b0b" providerId="LiveId" clId="{B930D3E0-34F9-4238-B96A-4262108B2B28}" dt="2022-05-10T01:43:28.168" v="3039" actId="1582"/>
          <ac:picMkLst>
            <pc:docMk/>
            <pc:sldMk cId="1914218041" sldId="284"/>
            <ac:picMk id="27" creationId="{7CBB6919-132C-AF7A-0895-C31D5AFD8F08}"/>
          </ac:picMkLst>
        </pc:picChg>
        <pc:picChg chg="mod">
          <ac:chgData name="신 재하" userId="4dbfe3f9a6c64b0b" providerId="LiveId" clId="{B930D3E0-34F9-4238-B96A-4262108B2B28}" dt="2022-05-10T01:47:48.761" v="3099" actId="1582"/>
          <ac:picMkLst>
            <pc:docMk/>
            <pc:sldMk cId="1914218041" sldId="284"/>
            <ac:picMk id="28" creationId="{C641D493-DC07-F2B9-D436-166953186721}"/>
          </ac:picMkLst>
        </pc:picChg>
        <pc:picChg chg="add del mod">
          <ac:chgData name="신 재하" userId="4dbfe3f9a6c64b0b" providerId="LiveId" clId="{B930D3E0-34F9-4238-B96A-4262108B2B28}" dt="2022-05-10T01:47:43.425" v="3096" actId="478"/>
          <ac:picMkLst>
            <pc:docMk/>
            <pc:sldMk cId="1914218041" sldId="284"/>
            <ac:picMk id="40" creationId="{2E1B44B5-5906-0A50-8F6F-5C00BA2472F8}"/>
          </ac:picMkLst>
        </pc:picChg>
        <pc:picChg chg="add del mod">
          <ac:chgData name="신 재하" userId="4dbfe3f9a6c64b0b" providerId="LiveId" clId="{B930D3E0-34F9-4238-B96A-4262108B2B28}" dt="2022-05-10T01:47:43.801" v="3097" actId="478"/>
          <ac:picMkLst>
            <pc:docMk/>
            <pc:sldMk cId="1914218041" sldId="284"/>
            <ac:picMk id="41" creationId="{A6F32D57-E49A-0656-08A8-2AA871944C9D}"/>
          </ac:picMkLst>
        </pc:picChg>
        <pc:picChg chg="add del mod">
          <ac:chgData name="신 재하" userId="4dbfe3f9a6c64b0b" providerId="LiveId" clId="{B930D3E0-34F9-4238-B96A-4262108B2B28}" dt="2022-05-10T01:47:43.082" v="3095" actId="478"/>
          <ac:picMkLst>
            <pc:docMk/>
            <pc:sldMk cId="1914218041" sldId="284"/>
            <ac:picMk id="42" creationId="{BE4D3C3E-109E-7BE3-8692-EAAEF72C180B}"/>
          </ac:picMkLst>
        </pc:picChg>
      </pc:sldChg>
      <pc:sldChg chg="addSp delSp modSp mod">
        <pc:chgData name="신 재하" userId="4dbfe3f9a6c64b0b" providerId="LiveId" clId="{B930D3E0-34F9-4238-B96A-4262108B2B28}" dt="2022-05-10T01:52:28.712" v="3127" actId="1076"/>
        <pc:sldMkLst>
          <pc:docMk/>
          <pc:sldMk cId="2448150324" sldId="285"/>
        </pc:sldMkLst>
        <pc:spChg chg="del">
          <ac:chgData name="신 재하" userId="4dbfe3f9a6c64b0b" providerId="LiveId" clId="{B930D3E0-34F9-4238-B96A-4262108B2B28}" dt="2022-05-10T01:48:20.455" v="3105" actId="478"/>
          <ac:spMkLst>
            <pc:docMk/>
            <pc:sldMk cId="2448150324" sldId="285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52:28.712" v="3127" actId="1076"/>
          <ac:spMkLst>
            <pc:docMk/>
            <pc:sldMk cId="2448150324" sldId="285"/>
            <ac:spMk id="40" creationId="{D2573E05-18D1-04F7-AD4C-AE2C5A9D0416}"/>
          </ac:spMkLst>
        </pc:spChg>
        <pc:spChg chg="mod">
          <ac:chgData name="신 재하" userId="4dbfe3f9a6c64b0b" providerId="LiveId" clId="{B930D3E0-34F9-4238-B96A-4262108B2B28}" dt="2022-05-10T01:44:17.439" v="3051" actId="1076"/>
          <ac:spMkLst>
            <pc:docMk/>
            <pc:sldMk cId="2448150324" sldId="285"/>
            <ac:spMk id="45" creationId="{22A4FCE2-21B0-2ABB-68F0-A33D9463A982}"/>
          </ac:spMkLst>
        </pc:spChg>
        <pc:spChg chg="mod">
          <ac:chgData name="신 재하" userId="4dbfe3f9a6c64b0b" providerId="LiveId" clId="{B930D3E0-34F9-4238-B96A-4262108B2B28}" dt="2022-05-10T01:44:17.439" v="3051" actId="1076"/>
          <ac:spMkLst>
            <pc:docMk/>
            <pc:sldMk cId="2448150324" sldId="285"/>
            <ac:spMk id="46" creationId="{54213D29-7FE9-B594-68B5-A51CD3AF6FF8}"/>
          </ac:spMkLst>
        </pc:spChg>
        <pc:spChg chg="mod">
          <ac:chgData name="신 재하" userId="4dbfe3f9a6c64b0b" providerId="LiveId" clId="{B930D3E0-34F9-4238-B96A-4262108B2B28}" dt="2022-05-10T01:44:17.439" v="3051" actId="1076"/>
          <ac:spMkLst>
            <pc:docMk/>
            <pc:sldMk cId="2448150324" sldId="285"/>
            <ac:spMk id="47" creationId="{65454412-8AEC-804E-346A-2594FA410006}"/>
          </ac:spMkLst>
        </pc:spChg>
        <pc:spChg chg="mod">
          <ac:chgData name="신 재하" userId="4dbfe3f9a6c64b0b" providerId="LiveId" clId="{B930D3E0-34F9-4238-B96A-4262108B2B28}" dt="2022-05-10T01:44:17.439" v="3051" actId="1076"/>
          <ac:spMkLst>
            <pc:docMk/>
            <pc:sldMk cId="2448150324" sldId="285"/>
            <ac:spMk id="48" creationId="{19C69514-FB3F-CC6E-83DD-32CE8B31F3E1}"/>
          </ac:spMkLst>
        </pc:spChg>
        <pc:picChg chg="add mod">
          <ac:chgData name="신 재하" userId="4dbfe3f9a6c64b0b" providerId="LiveId" clId="{B930D3E0-34F9-4238-B96A-4262108B2B28}" dt="2022-05-10T01:43:57.490" v="3047" actId="571"/>
          <ac:picMkLst>
            <pc:docMk/>
            <pc:sldMk cId="2448150324" sldId="285"/>
            <ac:picMk id="32" creationId="{795BC59D-D429-D786-4200-86487362B45A}"/>
          </ac:picMkLst>
        </pc:picChg>
        <pc:picChg chg="add mod">
          <ac:chgData name="신 재하" userId="4dbfe3f9a6c64b0b" providerId="LiveId" clId="{B930D3E0-34F9-4238-B96A-4262108B2B28}" dt="2022-05-10T01:43:57.490" v="3047" actId="571"/>
          <ac:picMkLst>
            <pc:docMk/>
            <pc:sldMk cId="2448150324" sldId="285"/>
            <ac:picMk id="33" creationId="{006B3522-5566-1E82-F957-8D8E6D4DE2F6}"/>
          </ac:picMkLst>
        </pc:picChg>
        <pc:picChg chg="add mod">
          <ac:chgData name="신 재하" userId="4dbfe3f9a6c64b0b" providerId="LiveId" clId="{B930D3E0-34F9-4238-B96A-4262108B2B28}" dt="2022-05-10T01:43:57.490" v="3047" actId="571"/>
          <ac:picMkLst>
            <pc:docMk/>
            <pc:sldMk cId="2448150324" sldId="285"/>
            <ac:picMk id="34" creationId="{5DC3E155-85A4-E9DF-BD9A-AA2CB1E1C9F2}"/>
          </ac:picMkLst>
        </pc:picChg>
        <pc:picChg chg="add mod">
          <ac:chgData name="신 재하" userId="4dbfe3f9a6c64b0b" providerId="LiveId" clId="{B930D3E0-34F9-4238-B96A-4262108B2B28}" dt="2022-05-10T01:43:57.490" v="3047" actId="571"/>
          <ac:picMkLst>
            <pc:docMk/>
            <pc:sldMk cId="2448150324" sldId="285"/>
            <ac:picMk id="35" creationId="{2E2E4CFD-BBDA-A733-9DB2-BF00129F19F4}"/>
          </ac:picMkLst>
        </pc:picChg>
        <pc:picChg chg="mod">
          <ac:chgData name="신 재하" userId="4dbfe3f9a6c64b0b" providerId="LiveId" clId="{B930D3E0-34F9-4238-B96A-4262108B2B28}" dt="2022-05-10T01:44:03.822" v="3049" actId="1582"/>
          <ac:picMkLst>
            <pc:docMk/>
            <pc:sldMk cId="2448150324" sldId="285"/>
            <ac:picMk id="41" creationId="{6C38FB32-0673-B955-9830-2715636CB9BD}"/>
          </ac:picMkLst>
        </pc:picChg>
        <pc:picChg chg="mod">
          <ac:chgData name="신 재하" userId="4dbfe3f9a6c64b0b" providerId="LiveId" clId="{B930D3E0-34F9-4238-B96A-4262108B2B28}" dt="2022-05-10T01:44:03.822" v="3049" actId="1582"/>
          <ac:picMkLst>
            <pc:docMk/>
            <pc:sldMk cId="2448150324" sldId="285"/>
            <ac:picMk id="42" creationId="{EE56545F-ABDF-9BF9-C4C7-B12E9AF5DC2E}"/>
          </ac:picMkLst>
        </pc:picChg>
        <pc:picChg chg="mod">
          <ac:chgData name="신 재하" userId="4dbfe3f9a6c64b0b" providerId="LiveId" clId="{B930D3E0-34F9-4238-B96A-4262108B2B28}" dt="2022-05-10T01:44:03.822" v="3049" actId="1582"/>
          <ac:picMkLst>
            <pc:docMk/>
            <pc:sldMk cId="2448150324" sldId="285"/>
            <ac:picMk id="43" creationId="{9A7669AD-9307-E09C-BC81-2158E80A264D}"/>
          </ac:picMkLst>
        </pc:picChg>
        <pc:picChg chg="mod">
          <ac:chgData name="신 재하" userId="4dbfe3f9a6c64b0b" providerId="LiveId" clId="{B930D3E0-34F9-4238-B96A-4262108B2B28}" dt="2022-05-10T01:44:03.822" v="3049" actId="1582"/>
          <ac:picMkLst>
            <pc:docMk/>
            <pc:sldMk cId="2448150324" sldId="285"/>
            <ac:picMk id="44" creationId="{FBA95735-A7CD-2FDC-61A0-205E092C469D}"/>
          </ac:picMkLst>
        </pc:picChg>
      </pc:sldChg>
      <pc:sldChg chg="delSp modSp mod">
        <pc:chgData name="신 재하" userId="4dbfe3f9a6c64b0b" providerId="LiveId" clId="{B930D3E0-34F9-4238-B96A-4262108B2B28}" dt="2022-05-10T01:48:22.508" v="3106" actId="478"/>
        <pc:sldMkLst>
          <pc:docMk/>
          <pc:sldMk cId="1893924925" sldId="286"/>
        </pc:sldMkLst>
        <pc:spChg chg="del">
          <ac:chgData name="신 재하" userId="4dbfe3f9a6c64b0b" providerId="LiveId" clId="{B930D3E0-34F9-4238-B96A-4262108B2B28}" dt="2022-05-10T01:48:22.508" v="3106" actId="478"/>
          <ac:spMkLst>
            <pc:docMk/>
            <pc:sldMk cId="1893924925" sldId="286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2:48.320" v="2279" actId="12"/>
          <ac:spMkLst>
            <pc:docMk/>
            <pc:sldMk cId="1893924925" sldId="286"/>
            <ac:spMk id="24" creationId="{FE5C3C5B-56FE-277F-E45A-F26CD19DCD61}"/>
          </ac:spMkLst>
        </pc:spChg>
        <pc:spChg chg="mod">
          <ac:chgData name="신 재하" userId="4dbfe3f9a6c64b0b" providerId="LiveId" clId="{B930D3E0-34F9-4238-B96A-4262108B2B28}" dt="2022-05-10T01:44:32.038" v="3053" actId="207"/>
          <ac:spMkLst>
            <pc:docMk/>
            <pc:sldMk cId="1893924925" sldId="286"/>
            <ac:spMk id="108" creationId="{BD57950A-6EB9-64D2-2C6A-BA3D1A724160}"/>
          </ac:spMkLst>
        </pc:spChg>
      </pc:sldChg>
      <pc:sldChg chg="delSp modSp mod">
        <pc:chgData name="신 재하" userId="4dbfe3f9a6c64b0b" providerId="LiveId" clId="{B930D3E0-34F9-4238-B96A-4262108B2B28}" dt="2022-05-10T01:48:24.785" v="3107" actId="478"/>
        <pc:sldMkLst>
          <pc:docMk/>
          <pc:sldMk cId="589454761" sldId="287"/>
        </pc:sldMkLst>
        <pc:spChg chg="del">
          <ac:chgData name="신 재하" userId="4dbfe3f9a6c64b0b" providerId="LiveId" clId="{B930D3E0-34F9-4238-B96A-4262108B2B28}" dt="2022-05-10T01:48:24.785" v="3107" actId="478"/>
          <ac:spMkLst>
            <pc:docMk/>
            <pc:sldMk cId="589454761" sldId="287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3:00.232" v="2281" actId="12"/>
          <ac:spMkLst>
            <pc:docMk/>
            <pc:sldMk cId="589454761" sldId="287"/>
            <ac:spMk id="24" creationId="{E0A25147-CFEC-F55B-C3CA-E0BE740E0541}"/>
          </ac:spMkLst>
        </pc:spChg>
        <pc:spChg chg="mod">
          <ac:chgData name="신 재하" userId="4dbfe3f9a6c64b0b" providerId="LiveId" clId="{B930D3E0-34F9-4238-B96A-4262108B2B28}" dt="2022-05-10T01:44:36.634" v="3055" actId="2085"/>
          <ac:spMkLst>
            <pc:docMk/>
            <pc:sldMk cId="589454761" sldId="287"/>
            <ac:spMk id="69" creationId="{CB05D4D6-B80B-9859-A71E-596BB3C65123}"/>
          </ac:spMkLst>
        </pc:spChg>
      </pc:sldChg>
      <pc:sldChg chg="delSp modSp mod">
        <pc:chgData name="신 재하" userId="4dbfe3f9a6c64b0b" providerId="LiveId" clId="{B930D3E0-34F9-4238-B96A-4262108B2B28}" dt="2022-05-10T01:48:29.218" v="3109" actId="478"/>
        <pc:sldMkLst>
          <pc:docMk/>
          <pc:sldMk cId="796323902" sldId="288"/>
        </pc:sldMkLst>
        <pc:spChg chg="del">
          <ac:chgData name="신 재하" userId="4dbfe3f9a6c64b0b" providerId="LiveId" clId="{B930D3E0-34F9-4238-B96A-4262108B2B28}" dt="2022-05-10T01:48:29.218" v="3109" actId="478"/>
          <ac:spMkLst>
            <pc:docMk/>
            <pc:sldMk cId="796323902" sldId="288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44:57.237" v="3056" actId="207"/>
          <ac:spMkLst>
            <pc:docMk/>
            <pc:sldMk cId="796323902" sldId="288"/>
            <ac:spMk id="24" creationId="{5C3049E3-D11D-65B2-2FC4-4E4410B8A03F}"/>
          </ac:spMkLst>
        </pc:spChg>
      </pc:sldChg>
      <pc:sldChg chg="delSp modSp mod">
        <pc:chgData name="신 재하" userId="4dbfe3f9a6c64b0b" providerId="LiveId" clId="{B930D3E0-34F9-4238-B96A-4262108B2B28}" dt="2022-05-10T01:52:42.779" v="3128" actId="478"/>
        <pc:sldMkLst>
          <pc:docMk/>
          <pc:sldMk cId="3393092392" sldId="289"/>
        </pc:sldMkLst>
        <pc:spChg chg="del">
          <ac:chgData name="신 재하" userId="4dbfe3f9a6c64b0b" providerId="LiveId" clId="{B930D3E0-34F9-4238-B96A-4262108B2B28}" dt="2022-05-10T01:52:42.779" v="3128" actId="478"/>
          <ac:spMkLst>
            <pc:docMk/>
            <pc:sldMk cId="3393092392" sldId="289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3:28.492" v="2288" actId="403"/>
          <ac:spMkLst>
            <pc:docMk/>
            <pc:sldMk cId="3393092392" sldId="289"/>
            <ac:spMk id="24" creationId="{EB3F3E8C-7E83-B162-C4BE-90A86408698F}"/>
          </ac:spMkLst>
        </pc:spChg>
      </pc:sldChg>
      <pc:sldChg chg="delSp modSp mod">
        <pc:chgData name="신 재하" userId="4dbfe3f9a6c64b0b" providerId="LiveId" clId="{B930D3E0-34F9-4238-B96A-4262108B2B28}" dt="2022-05-10T07:14:49.251" v="3236" actId="948"/>
        <pc:sldMkLst>
          <pc:docMk/>
          <pc:sldMk cId="2509760042" sldId="290"/>
        </pc:sldMkLst>
        <pc:spChg chg="del mod">
          <ac:chgData name="신 재하" userId="4dbfe3f9a6c64b0b" providerId="LiveId" clId="{B930D3E0-34F9-4238-B96A-4262108B2B28}" dt="2022-05-10T01:28:08.106" v="2464" actId="478"/>
          <ac:spMkLst>
            <pc:docMk/>
            <pc:sldMk cId="2509760042" sldId="290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45:58.673" v="3061" actId="1076"/>
          <ac:spMkLst>
            <pc:docMk/>
            <pc:sldMk cId="2509760042" sldId="290"/>
            <ac:spMk id="28" creationId="{AD15915F-F157-4832-4507-4B086D80A560}"/>
          </ac:spMkLst>
        </pc:spChg>
        <pc:spChg chg="mod">
          <ac:chgData name="신 재하" userId="4dbfe3f9a6c64b0b" providerId="LiveId" clId="{B930D3E0-34F9-4238-B96A-4262108B2B28}" dt="2022-05-10T01:45:58.673" v="3061" actId="1076"/>
          <ac:spMkLst>
            <pc:docMk/>
            <pc:sldMk cId="2509760042" sldId="290"/>
            <ac:spMk id="33" creationId="{216E446D-3484-31A0-D256-E4C87B360C7B}"/>
          </ac:spMkLst>
        </pc:spChg>
        <pc:spChg chg="mod">
          <ac:chgData name="신 재하" userId="4dbfe3f9a6c64b0b" providerId="LiveId" clId="{B930D3E0-34F9-4238-B96A-4262108B2B28}" dt="2022-05-10T01:45:58.673" v="3061" actId="1076"/>
          <ac:spMkLst>
            <pc:docMk/>
            <pc:sldMk cId="2509760042" sldId="290"/>
            <ac:spMk id="35" creationId="{14BCC61D-FB42-F595-E7C6-1CEF9DD33302}"/>
          </ac:spMkLst>
        </pc:spChg>
        <pc:spChg chg="mod">
          <ac:chgData name="신 재하" userId="4dbfe3f9a6c64b0b" providerId="LiveId" clId="{B930D3E0-34F9-4238-B96A-4262108B2B28}" dt="2022-05-10T01:45:58.673" v="3061" actId="1076"/>
          <ac:spMkLst>
            <pc:docMk/>
            <pc:sldMk cId="2509760042" sldId="290"/>
            <ac:spMk id="37" creationId="{25765059-9E84-AA74-71CD-67B52F645262}"/>
          </ac:spMkLst>
        </pc:spChg>
        <pc:spChg chg="mod">
          <ac:chgData name="신 재하" userId="4dbfe3f9a6c64b0b" providerId="LiveId" clId="{B930D3E0-34F9-4238-B96A-4262108B2B28}" dt="2022-05-10T07:14:49.251" v="3236" actId="948"/>
          <ac:spMkLst>
            <pc:docMk/>
            <pc:sldMk cId="2509760042" sldId="290"/>
            <ac:spMk id="39" creationId="{D59B771B-54B0-46A5-822C-9B5D69FD3A52}"/>
          </ac:spMkLst>
        </pc:spChg>
        <pc:picChg chg="mod">
          <ac:chgData name="신 재하" userId="4dbfe3f9a6c64b0b" providerId="LiveId" clId="{B930D3E0-34F9-4238-B96A-4262108B2B28}" dt="2022-05-10T01:45:45.940" v="3059" actId="1076"/>
          <ac:picMkLst>
            <pc:docMk/>
            <pc:sldMk cId="2509760042" sldId="290"/>
            <ac:picMk id="24" creationId="{070F28F5-8532-FDCF-A06B-9AE3F4E3DF76}"/>
          </ac:picMkLst>
        </pc:picChg>
        <pc:picChg chg="mod">
          <ac:chgData name="신 재하" userId="4dbfe3f9a6c64b0b" providerId="LiveId" clId="{B930D3E0-34F9-4238-B96A-4262108B2B28}" dt="2022-05-10T01:45:45.940" v="3059" actId="1076"/>
          <ac:picMkLst>
            <pc:docMk/>
            <pc:sldMk cId="2509760042" sldId="290"/>
            <ac:picMk id="25" creationId="{517896C8-736C-0C39-FA08-23701A205C2C}"/>
          </ac:picMkLst>
        </pc:picChg>
        <pc:picChg chg="mod">
          <ac:chgData name="신 재하" userId="4dbfe3f9a6c64b0b" providerId="LiveId" clId="{B930D3E0-34F9-4238-B96A-4262108B2B28}" dt="2022-05-10T01:45:45.940" v="3059" actId="1076"/>
          <ac:picMkLst>
            <pc:docMk/>
            <pc:sldMk cId="2509760042" sldId="290"/>
            <ac:picMk id="26" creationId="{F6F802DD-BF48-70BA-D524-7F779968DECA}"/>
          </ac:picMkLst>
        </pc:picChg>
        <pc:picChg chg="mod">
          <ac:chgData name="신 재하" userId="4dbfe3f9a6c64b0b" providerId="LiveId" clId="{B930D3E0-34F9-4238-B96A-4262108B2B28}" dt="2022-05-10T01:45:45.940" v="3059" actId="1076"/>
          <ac:picMkLst>
            <pc:docMk/>
            <pc:sldMk cId="2509760042" sldId="290"/>
            <ac:picMk id="27" creationId="{87D0D6DC-D846-9AEE-C00E-4B2703692372}"/>
          </ac:picMkLst>
        </pc:picChg>
      </pc:sldChg>
      <pc:sldChg chg="addSp delSp modSp mod">
        <pc:chgData name="신 재하" userId="4dbfe3f9a6c64b0b" providerId="LiveId" clId="{B930D3E0-34F9-4238-B96A-4262108B2B28}" dt="2022-05-10T01:46:28.845" v="3065" actId="478"/>
        <pc:sldMkLst>
          <pc:docMk/>
          <pc:sldMk cId="373828780" sldId="291"/>
        </pc:sldMkLst>
        <pc:spChg chg="del">
          <ac:chgData name="신 재하" userId="4dbfe3f9a6c64b0b" providerId="LiveId" clId="{B930D3E0-34F9-4238-B96A-4262108B2B28}" dt="2022-05-10T01:46:28.845" v="3065" actId="478"/>
          <ac:spMkLst>
            <pc:docMk/>
            <pc:sldMk cId="373828780" sldId="291"/>
            <ac:spMk id="23" creationId="{643B62C7-DD35-F87A-491D-E8280B9FEB68}"/>
          </ac:spMkLst>
        </pc:spChg>
        <pc:spChg chg="add mod">
          <ac:chgData name="신 재하" userId="4dbfe3f9a6c64b0b" providerId="LiveId" clId="{B930D3E0-34F9-4238-B96A-4262108B2B28}" dt="2022-05-10T01:27:54.869" v="2462" actId="1036"/>
          <ac:spMkLst>
            <pc:docMk/>
            <pc:sldMk cId="373828780" sldId="291"/>
            <ac:spMk id="32" creationId="{64A30FB1-C510-61BD-09D1-40201A4B1B96}"/>
          </ac:spMkLst>
        </pc:spChg>
        <pc:spChg chg="add mod">
          <ac:chgData name="신 재하" userId="4dbfe3f9a6c64b0b" providerId="LiveId" clId="{B930D3E0-34F9-4238-B96A-4262108B2B28}" dt="2022-05-10T01:27:54.869" v="2462" actId="1036"/>
          <ac:spMkLst>
            <pc:docMk/>
            <pc:sldMk cId="373828780" sldId="291"/>
            <ac:spMk id="33" creationId="{7F309E6D-CC60-879F-DBF0-D7D218D04554}"/>
          </ac:spMkLst>
        </pc:spChg>
        <pc:spChg chg="add mod">
          <ac:chgData name="신 재하" userId="4dbfe3f9a6c64b0b" providerId="LiveId" clId="{B930D3E0-34F9-4238-B96A-4262108B2B28}" dt="2022-05-10T01:27:54.869" v="2462" actId="1036"/>
          <ac:spMkLst>
            <pc:docMk/>
            <pc:sldMk cId="373828780" sldId="291"/>
            <ac:spMk id="34" creationId="{5697A3C2-62EE-411E-DC13-F2E41AAFA169}"/>
          </ac:spMkLst>
        </pc:spChg>
        <pc:spChg chg="add mod">
          <ac:chgData name="신 재하" userId="4dbfe3f9a6c64b0b" providerId="LiveId" clId="{B930D3E0-34F9-4238-B96A-4262108B2B28}" dt="2022-05-10T01:27:54.869" v="2462" actId="1036"/>
          <ac:spMkLst>
            <pc:docMk/>
            <pc:sldMk cId="373828780" sldId="291"/>
            <ac:spMk id="35" creationId="{4BB24AFE-D18F-8A4C-85CD-7CFFA87287B1}"/>
          </ac:spMkLst>
        </pc:spChg>
        <pc:spChg chg="del">
          <ac:chgData name="신 재하" userId="4dbfe3f9a6c64b0b" providerId="LiveId" clId="{B930D3E0-34F9-4238-B96A-4262108B2B28}" dt="2022-05-10T01:27:38.825" v="2438" actId="478"/>
          <ac:spMkLst>
            <pc:docMk/>
            <pc:sldMk cId="373828780" sldId="291"/>
            <ac:spMk id="49" creationId="{FA985223-A5E4-11CF-6CDF-64C5E583ADB2}"/>
          </ac:spMkLst>
        </pc:spChg>
        <pc:spChg chg="mod">
          <ac:chgData name="신 재하" userId="4dbfe3f9a6c64b0b" providerId="LiveId" clId="{B930D3E0-34F9-4238-B96A-4262108B2B28}" dt="2022-05-10T01:27:49.658" v="2454" actId="1036"/>
          <ac:spMkLst>
            <pc:docMk/>
            <pc:sldMk cId="373828780" sldId="291"/>
            <ac:spMk id="50" creationId="{9C3A2060-E925-7B10-EAFE-4390CDEE0B38}"/>
          </ac:spMkLst>
        </pc:spChg>
        <pc:spChg chg="del">
          <ac:chgData name="신 재하" userId="4dbfe3f9a6c64b0b" providerId="LiveId" clId="{B930D3E0-34F9-4238-B96A-4262108B2B28}" dt="2022-05-10T01:27:38.825" v="2438" actId="478"/>
          <ac:spMkLst>
            <pc:docMk/>
            <pc:sldMk cId="373828780" sldId="291"/>
            <ac:spMk id="51" creationId="{A1818FF6-190C-01DB-350A-AF29E45A812F}"/>
          </ac:spMkLst>
        </pc:spChg>
        <pc:spChg chg="mod">
          <ac:chgData name="신 재하" userId="4dbfe3f9a6c64b0b" providerId="LiveId" clId="{B930D3E0-34F9-4238-B96A-4262108B2B28}" dt="2022-05-10T01:27:49.658" v="2454" actId="1036"/>
          <ac:spMkLst>
            <pc:docMk/>
            <pc:sldMk cId="373828780" sldId="291"/>
            <ac:spMk id="52" creationId="{2325F6D0-1D1D-855E-1F5F-6458D91602D5}"/>
          </ac:spMkLst>
        </pc:spChg>
        <pc:spChg chg="del">
          <ac:chgData name="신 재하" userId="4dbfe3f9a6c64b0b" providerId="LiveId" clId="{B930D3E0-34F9-4238-B96A-4262108B2B28}" dt="2022-05-10T01:27:38.825" v="2438" actId="478"/>
          <ac:spMkLst>
            <pc:docMk/>
            <pc:sldMk cId="373828780" sldId="291"/>
            <ac:spMk id="53" creationId="{A2AD4C34-3CEA-5A50-B619-DC51381EEF22}"/>
          </ac:spMkLst>
        </pc:spChg>
        <pc:spChg chg="mod">
          <ac:chgData name="신 재하" userId="4dbfe3f9a6c64b0b" providerId="LiveId" clId="{B930D3E0-34F9-4238-B96A-4262108B2B28}" dt="2022-05-10T01:27:49.658" v="2454" actId="1036"/>
          <ac:spMkLst>
            <pc:docMk/>
            <pc:sldMk cId="373828780" sldId="291"/>
            <ac:spMk id="54" creationId="{3F0C3F9E-2243-668E-C8BD-FBC5899547A0}"/>
          </ac:spMkLst>
        </pc:spChg>
        <pc:spChg chg="del">
          <ac:chgData name="신 재하" userId="4dbfe3f9a6c64b0b" providerId="LiveId" clId="{B930D3E0-34F9-4238-B96A-4262108B2B28}" dt="2022-05-10T01:27:38.825" v="2438" actId="478"/>
          <ac:spMkLst>
            <pc:docMk/>
            <pc:sldMk cId="373828780" sldId="291"/>
            <ac:spMk id="55" creationId="{9A8F15A4-D7F4-3CD4-83C5-999D959BC1C5}"/>
          </ac:spMkLst>
        </pc:spChg>
        <pc:spChg chg="mod">
          <ac:chgData name="신 재하" userId="4dbfe3f9a6c64b0b" providerId="LiveId" clId="{B930D3E0-34F9-4238-B96A-4262108B2B28}" dt="2022-05-10T01:27:49.658" v="2454" actId="1036"/>
          <ac:spMkLst>
            <pc:docMk/>
            <pc:sldMk cId="373828780" sldId="291"/>
            <ac:spMk id="56" creationId="{AF41E09B-50AC-1243-A21D-5CFE50EDD0D7}"/>
          </ac:spMkLst>
        </pc:spChg>
        <pc:spChg chg="mod">
          <ac:chgData name="신 재하" userId="4dbfe3f9a6c64b0b" providerId="LiveId" clId="{B930D3E0-34F9-4238-B96A-4262108B2B28}" dt="2022-05-10T01:24:03.058" v="2297" actId="403"/>
          <ac:spMkLst>
            <pc:docMk/>
            <pc:sldMk cId="373828780" sldId="291"/>
            <ac:spMk id="57" creationId="{2FF73AD9-398F-7664-FE4C-1C02AEB21901}"/>
          </ac:spMkLst>
        </pc:spChg>
        <pc:picChg chg="mod">
          <ac:chgData name="신 재하" userId="4dbfe3f9a6c64b0b" providerId="LiveId" clId="{B930D3E0-34F9-4238-B96A-4262108B2B28}" dt="2022-05-10T01:27:49.658" v="2454" actId="1036"/>
          <ac:picMkLst>
            <pc:docMk/>
            <pc:sldMk cId="373828780" sldId="291"/>
            <ac:picMk id="45" creationId="{75937010-E7E5-36D7-99FD-EF7406D4A594}"/>
          </ac:picMkLst>
        </pc:picChg>
        <pc:picChg chg="mod">
          <ac:chgData name="신 재하" userId="4dbfe3f9a6c64b0b" providerId="LiveId" clId="{B930D3E0-34F9-4238-B96A-4262108B2B28}" dt="2022-05-10T01:27:49.658" v="2454" actId="1036"/>
          <ac:picMkLst>
            <pc:docMk/>
            <pc:sldMk cId="373828780" sldId="291"/>
            <ac:picMk id="46" creationId="{AA841A4A-7F1D-76EE-8650-F8BCBDC60D7D}"/>
          </ac:picMkLst>
        </pc:picChg>
        <pc:picChg chg="mod">
          <ac:chgData name="신 재하" userId="4dbfe3f9a6c64b0b" providerId="LiveId" clId="{B930D3E0-34F9-4238-B96A-4262108B2B28}" dt="2022-05-10T01:27:49.658" v="2454" actId="1036"/>
          <ac:picMkLst>
            <pc:docMk/>
            <pc:sldMk cId="373828780" sldId="291"/>
            <ac:picMk id="47" creationId="{2D82006B-CA9C-A5C9-B5E4-DF4D5D8DFA30}"/>
          </ac:picMkLst>
        </pc:picChg>
        <pc:picChg chg="mod">
          <ac:chgData name="신 재하" userId="4dbfe3f9a6c64b0b" providerId="LiveId" clId="{B930D3E0-34F9-4238-B96A-4262108B2B28}" dt="2022-05-10T01:27:49.658" v="2454" actId="1036"/>
          <ac:picMkLst>
            <pc:docMk/>
            <pc:sldMk cId="373828780" sldId="291"/>
            <ac:picMk id="48" creationId="{BE58C261-D330-BBBB-364C-F32C486AB895}"/>
          </ac:picMkLst>
        </pc:picChg>
      </pc:sldChg>
      <pc:sldChg chg="delSp modSp mod">
        <pc:chgData name="신 재하" userId="4dbfe3f9a6c64b0b" providerId="LiveId" clId="{B930D3E0-34F9-4238-B96A-4262108B2B28}" dt="2022-05-10T01:46:13.975" v="3062" actId="478"/>
        <pc:sldMkLst>
          <pc:docMk/>
          <pc:sldMk cId="861328492" sldId="292"/>
        </pc:sldMkLst>
        <pc:spChg chg="del">
          <ac:chgData name="신 재하" userId="4dbfe3f9a6c64b0b" providerId="LiveId" clId="{B930D3E0-34F9-4238-B96A-4262108B2B28}" dt="2022-05-10T01:46:13.975" v="3062" actId="478"/>
          <ac:spMkLst>
            <pc:docMk/>
            <pc:sldMk cId="861328492" sldId="292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09T23:44:09.391" v="1160" actId="12"/>
          <ac:spMkLst>
            <pc:docMk/>
            <pc:sldMk cId="861328492" sldId="292"/>
            <ac:spMk id="24" creationId="{8EC338A3-F1B1-628B-6773-9E722251D67F}"/>
          </ac:spMkLst>
        </pc:spChg>
      </pc:sldChg>
      <pc:sldChg chg="delSp modSp mod">
        <pc:chgData name="신 재하" userId="4dbfe3f9a6c64b0b" providerId="LiveId" clId="{B930D3E0-34F9-4238-B96A-4262108B2B28}" dt="2022-05-10T01:46:24.374" v="3064" actId="478"/>
        <pc:sldMkLst>
          <pc:docMk/>
          <pc:sldMk cId="1695457666" sldId="293"/>
        </pc:sldMkLst>
        <pc:spChg chg="del">
          <ac:chgData name="신 재하" userId="4dbfe3f9a6c64b0b" providerId="LiveId" clId="{B930D3E0-34F9-4238-B96A-4262108B2B28}" dt="2022-05-10T01:46:24.374" v="3064" actId="478"/>
          <ac:spMkLst>
            <pc:docMk/>
            <pc:sldMk cId="1695457666" sldId="293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09T23:44:27.763" v="1162" actId="12"/>
          <ac:spMkLst>
            <pc:docMk/>
            <pc:sldMk cId="1695457666" sldId="293"/>
            <ac:spMk id="25" creationId="{60767188-D3AF-6839-2CDE-E47BF2D8CFC0}"/>
          </ac:spMkLst>
        </pc:spChg>
      </pc:sldChg>
      <pc:sldChg chg="delSp modSp mod">
        <pc:chgData name="신 재하" userId="4dbfe3f9a6c64b0b" providerId="LiveId" clId="{B930D3E0-34F9-4238-B96A-4262108B2B28}" dt="2022-05-10T07:15:11.804" v="3237" actId="948"/>
        <pc:sldMkLst>
          <pc:docMk/>
          <pc:sldMk cId="1402012677" sldId="294"/>
        </pc:sldMkLst>
        <pc:spChg chg="del">
          <ac:chgData name="신 재하" userId="4dbfe3f9a6c64b0b" providerId="LiveId" clId="{B930D3E0-34F9-4238-B96A-4262108B2B28}" dt="2022-05-10T01:46:21.614" v="3063" actId="478"/>
          <ac:spMkLst>
            <pc:docMk/>
            <pc:sldMk cId="1402012677" sldId="294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1:27:18.322" v="2435" actId="1037"/>
          <ac:spMkLst>
            <pc:docMk/>
            <pc:sldMk cId="1402012677" sldId="294"/>
            <ac:spMk id="33" creationId="{6D904840-879B-568D-2368-6CE351EF8AFC}"/>
          </ac:spMkLst>
        </pc:spChg>
        <pc:spChg chg="mod">
          <ac:chgData name="신 재하" userId="4dbfe3f9a6c64b0b" providerId="LiveId" clId="{B930D3E0-34F9-4238-B96A-4262108B2B28}" dt="2022-05-10T01:27:18.322" v="2435" actId="1037"/>
          <ac:spMkLst>
            <pc:docMk/>
            <pc:sldMk cId="1402012677" sldId="294"/>
            <ac:spMk id="35" creationId="{A09F11E3-69FC-A1B9-73A4-8E4EF25DAB47}"/>
          </ac:spMkLst>
        </pc:spChg>
        <pc:spChg chg="mod">
          <ac:chgData name="신 재하" userId="4dbfe3f9a6c64b0b" providerId="LiveId" clId="{B930D3E0-34F9-4238-B96A-4262108B2B28}" dt="2022-05-10T01:27:18.322" v="2435" actId="1037"/>
          <ac:spMkLst>
            <pc:docMk/>
            <pc:sldMk cId="1402012677" sldId="294"/>
            <ac:spMk id="37" creationId="{8B51743C-30C7-43CB-410E-8B10D252F66B}"/>
          </ac:spMkLst>
        </pc:spChg>
        <pc:spChg chg="mod">
          <ac:chgData name="신 재하" userId="4dbfe3f9a6c64b0b" providerId="LiveId" clId="{B930D3E0-34F9-4238-B96A-4262108B2B28}" dt="2022-05-10T01:27:18.322" v="2435" actId="1037"/>
          <ac:spMkLst>
            <pc:docMk/>
            <pc:sldMk cId="1402012677" sldId="294"/>
            <ac:spMk id="39" creationId="{198E4A40-0B18-2A44-5A6A-49A81C3A95C0}"/>
          </ac:spMkLst>
        </pc:spChg>
        <pc:spChg chg="mod">
          <ac:chgData name="신 재하" userId="4dbfe3f9a6c64b0b" providerId="LiveId" clId="{B930D3E0-34F9-4238-B96A-4262108B2B28}" dt="2022-05-10T07:15:11.804" v="3237" actId="948"/>
          <ac:spMkLst>
            <pc:docMk/>
            <pc:sldMk cId="1402012677" sldId="294"/>
            <ac:spMk id="41" creationId="{DFC6F957-5B87-7046-5B54-68D7F31AD768}"/>
          </ac:spMkLst>
        </pc:spChg>
        <pc:picChg chg="mod">
          <ac:chgData name="신 재하" userId="4dbfe3f9a6c64b0b" providerId="LiveId" clId="{B930D3E0-34F9-4238-B96A-4262108B2B28}" dt="2022-05-10T01:26:56.433" v="2406" actId="1035"/>
          <ac:picMkLst>
            <pc:docMk/>
            <pc:sldMk cId="1402012677" sldId="294"/>
            <ac:picMk id="26" creationId="{683882A3-439D-F06D-DE1A-E30AC3AAC0E1}"/>
          </ac:picMkLst>
        </pc:picChg>
        <pc:picChg chg="mod">
          <ac:chgData name="신 재하" userId="4dbfe3f9a6c64b0b" providerId="LiveId" clId="{B930D3E0-34F9-4238-B96A-4262108B2B28}" dt="2022-05-10T01:26:56.433" v="2406" actId="1035"/>
          <ac:picMkLst>
            <pc:docMk/>
            <pc:sldMk cId="1402012677" sldId="294"/>
            <ac:picMk id="27" creationId="{E5E70E2F-60FE-09E9-AFCE-EEF2A289780B}"/>
          </ac:picMkLst>
        </pc:picChg>
        <pc:picChg chg="mod">
          <ac:chgData name="신 재하" userId="4dbfe3f9a6c64b0b" providerId="LiveId" clId="{B930D3E0-34F9-4238-B96A-4262108B2B28}" dt="2022-05-10T01:26:56.433" v="2406" actId="1035"/>
          <ac:picMkLst>
            <pc:docMk/>
            <pc:sldMk cId="1402012677" sldId="294"/>
            <ac:picMk id="28" creationId="{5CEC0A46-982F-6E82-504F-9FD5F61859F7}"/>
          </ac:picMkLst>
        </pc:picChg>
        <pc:picChg chg="mod">
          <ac:chgData name="신 재하" userId="4dbfe3f9a6c64b0b" providerId="LiveId" clId="{B930D3E0-34F9-4238-B96A-4262108B2B28}" dt="2022-05-10T01:26:56.433" v="2406" actId="1035"/>
          <ac:picMkLst>
            <pc:docMk/>
            <pc:sldMk cId="1402012677" sldId="294"/>
            <ac:picMk id="32" creationId="{98CB190E-C99B-1E07-E5A2-4A13DAAB0F9C}"/>
          </ac:picMkLst>
        </pc:picChg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3313331244" sldId="297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900727154" sldId="298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47886479" sldId="299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1737467383" sldId="300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1133610226" sldId="301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1117025137" sldId="302"/>
        </pc:sldMkLst>
      </pc:sldChg>
      <pc:sldChg chg="del">
        <pc:chgData name="신 재하" userId="4dbfe3f9a6c64b0b" providerId="LiveId" clId="{B930D3E0-34F9-4238-B96A-4262108B2B28}" dt="2022-05-09T23:10:14.206" v="365" actId="47"/>
        <pc:sldMkLst>
          <pc:docMk/>
          <pc:sldMk cId="2440149438" sldId="303"/>
        </pc:sldMkLst>
      </pc:sldChg>
      <pc:sldChg chg="addSp delSp modSp mod modTransition">
        <pc:chgData name="신 재하" userId="4dbfe3f9a6c64b0b" providerId="LiveId" clId="{B930D3E0-34F9-4238-B96A-4262108B2B28}" dt="2022-05-10T01:51:51.475" v="3125" actId="207"/>
        <pc:sldMkLst>
          <pc:docMk/>
          <pc:sldMk cId="2715141498" sldId="304"/>
        </pc:sldMkLst>
        <pc:spChg chg="add del mod">
          <ac:chgData name="신 재하" userId="4dbfe3f9a6c64b0b" providerId="LiveId" clId="{B930D3E0-34F9-4238-B96A-4262108B2B28}" dt="2022-05-09T23:34:09.527" v="827" actId="478"/>
          <ac:spMkLst>
            <pc:docMk/>
            <pc:sldMk cId="2715141498" sldId="304"/>
            <ac:spMk id="23" creationId="{36835E58-B2B1-B3C8-AAB6-5E5596C1B59B}"/>
          </ac:spMkLst>
        </pc:spChg>
        <pc:spChg chg="add mod">
          <ac:chgData name="신 재하" userId="4dbfe3f9a6c64b0b" providerId="LiveId" clId="{B930D3E0-34F9-4238-B96A-4262108B2B28}" dt="2022-05-10T01:20:44.792" v="2234" actId="403"/>
          <ac:spMkLst>
            <pc:docMk/>
            <pc:sldMk cId="2715141498" sldId="304"/>
            <ac:spMk id="29" creationId="{4C3A1860-2801-3E3F-9E82-27AA126B978B}"/>
          </ac:spMkLst>
        </pc:spChg>
        <pc:spChg chg="mod">
          <ac:chgData name="신 재하" userId="4dbfe3f9a6c64b0b" providerId="LiveId" clId="{B930D3E0-34F9-4238-B96A-4262108B2B28}" dt="2022-05-09T23:31:03.217" v="653" actId="1035"/>
          <ac:spMkLst>
            <pc:docMk/>
            <pc:sldMk cId="2715141498" sldId="304"/>
            <ac:spMk id="36" creationId="{E9862605-7173-B445-BFEB-699BBF3F8D13}"/>
          </ac:spMkLst>
        </pc:spChg>
        <pc:spChg chg="mod">
          <ac:chgData name="신 재하" userId="4dbfe3f9a6c64b0b" providerId="LiveId" clId="{B930D3E0-34F9-4238-B96A-4262108B2B28}" dt="2022-05-09T23:31:03.217" v="653" actId="1035"/>
          <ac:spMkLst>
            <pc:docMk/>
            <pc:sldMk cId="2715141498" sldId="304"/>
            <ac:spMk id="39" creationId="{322C9051-FB5C-8D5D-0D72-9B5A951C90C1}"/>
          </ac:spMkLst>
        </pc:spChg>
        <pc:spChg chg="mod">
          <ac:chgData name="신 재하" userId="4dbfe3f9a6c64b0b" providerId="LiveId" clId="{B930D3E0-34F9-4238-B96A-4262108B2B28}" dt="2022-05-09T23:31:03.217" v="653" actId="1035"/>
          <ac:spMkLst>
            <pc:docMk/>
            <pc:sldMk cId="2715141498" sldId="304"/>
            <ac:spMk id="40" creationId="{BC66162F-DDAE-B4BC-7109-EA0A0F800800}"/>
          </ac:spMkLst>
        </pc:spChg>
        <pc:spChg chg="mod">
          <ac:chgData name="신 재하" userId="4dbfe3f9a6c64b0b" providerId="LiveId" clId="{B930D3E0-34F9-4238-B96A-4262108B2B28}" dt="2022-05-09T23:31:03.217" v="653" actId="1035"/>
          <ac:spMkLst>
            <pc:docMk/>
            <pc:sldMk cId="2715141498" sldId="304"/>
            <ac:spMk id="41" creationId="{64B7227D-034A-D81F-308A-1E837D66F487}"/>
          </ac:spMkLst>
        </pc:spChg>
        <pc:spChg chg="mod">
          <ac:chgData name="신 재하" userId="4dbfe3f9a6c64b0b" providerId="LiveId" clId="{B930D3E0-34F9-4238-B96A-4262108B2B28}" dt="2022-05-09T23:31:03.217" v="653" actId="1035"/>
          <ac:spMkLst>
            <pc:docMk/>
            <pc:sldMk cId="2715141498" sldId="304"/>
            <ac:spMk id="42" creationId="{AD4C8366-A5FC-FAAC-1B36-29A2E00398D4}"/>
          </ac:spMkLst>
        </pc:spChg>
        <pc:spChg chg="mod">
          <ac:chgData name="신 재하" userId="4dbfe3f9a6c64b0b" providerId="LiveId" clId="{B930D3E0-34F9-4238-B96A-4262108B2B28}" dt="2022-05-10T01:51:51.475" v="3125" actId="207"/>
          <ac:spMkLst>
            <pc:docMk/>
            <pc:sldMk cId="2715141498" sldId="304"/>
            <ac:spMk id="43" creationId="{FB368A84-32A3-EE29-7E0B-6988152BD987}"/>
          </ac:spMkLst>
        </pc:spChg>
      </pc:sldChg>
      <pc:sldChg chg="add del">
        <pc:chgData name="신 재하" userId="4dbfe3f9a6c64b0b" providerId="LiveId" clId="{B930D3E0-34F9-4238-B96A-4262108B2B28}" dt="2022-05-10T01:20:12.046" v="2228" actId="47"/>
        <pc:sldMkLst>
          <pc:docMk/>
          <pc:sldMk cId="2470955188" sldId="305"/>
        </pc:sldMkLst>
      </pc:sldChg>
      <pc:sldChg chg="addSp delSp modSp add mod">
        <pc:chgData name="신 재하" userId="4dbfe3f9a6c64b0b" providerId="LiveId" clId="{B930D3E0-34F9-4238-B96A-4262108B2B28}" dt="2022-05-10T07:04:45.183" v="3185" actId="27636"/>
        <pc:sldMkLst>
          <pc:docMk/>
          <pc:sldMk cId="589323030" sldId="306"/>
        </pc:sldMkLst>
        <pc:spChg chg="del">
          <ac:chgData name="신 재하" userId="4dbfe3f9a6c64b0b" providerId="LiveId" clId="{B930D3E0-34F9-4238-B96A-4262108B2B28}" dt="2022-05-10T01:48:40.496" v="3110" actId="478"/>
          <ac:spMkLst>
            <pc:docMk/>
            <pc:sldMk cId="589323030" sldId="306"/>
            <ac:spMk id="23" creationId="{643B62C7-DD35-F87A-491D-E8280B9FEB68}"/>
          </ac:spMkLst>
        </pc:spChg>
        <pc:spChg chg="mod">
          <ac:chgData name="신 재하" userId="4dbfe3f9a6c64b0b" providerId="LiveId" clId="{B930D3E0-34F9-4238-B96A-4262108B2B28}" dt="2022-05-10T07:04:45.183" v="3185" actId="27636"/>
          <ac:spMkLst>
            <pc:docMk/>
            <pc:sldMk cId="589323030" sldId="306"/>
            <ac:spMk id="41" creationId="{3E774D1B-908B-58F8-81A3-1D53AB56AF55}"/>
          </ac:spMkLst>
        </pc:spChg>
        <pc:graphicFrameChg chg="add mod modGraphic">
          <ac:chgData name="신 재하" userId="4dbfe3f9a6c64b0b" providerId="LiveId" clId="{B930D3E0-34F9-4238-B96A-4262108B2B28}" dt="2022-05-09T23:41:23.260" v="1148" actId="242"/>
          <ac:graphicFrameMkLst>
            <pc:docMk/>
            <pc:sldMk cId="589323030" sldId="306"/>
            <ac:graphicFrameMk id="29" creationId="{D525B572-07B0-6DC8-0612-09A85C4814EB}"/>
          </ac:graphicFrameMkLst>
        </pc:graphicFrameChg>
      </pc:sldChg>
      <pc:sldChg chg="delSp modSp add mod delAnim">
        <pc:chgData name="신 재하" userId="4dbfe3f9a6c64b0b" providerId="LiveId" clId="{B930D3E0-34F9-4238-B96A-4262108B2B28}" dt="2022-05-10T01:24:39.749" v="2305" actId="20577"/>
        <pc:sldMkLst>
          <pc:docMk/>
          <pc:sldMk cId="2677606894" sldId="307"/>
        </pc:sldMkLst>
        <pc:spChg chg="mod">
          <ac:chgData name="신 재하" userId="4dbfe3f9a6c64b0b" providerId="LiveId" clId="{B930D3E0-34F9-4238-B96A-4262108B2B28}" dt="2022-05-10T01:13:40.909" v="1454"/>
          <ac:spMkLst>
            <pc:docMk/>
            <pc:sldMk cId="2677606894" sldId="307"/>
            <ac:spMk id="22" creationId="{AC2ED235-E8DF-B565-142C-6101ABCF23FA}"/>
          </ac:spMkLst>
        </pc:spChg>
        <pc:spChg chg="mod">
          <ac:chgData name="신 재하" userId="4dbfe3f9a6c64b0b" providerId="LiveId" clId="{B930D3E0-34F9-4238-B96A-4262108B2B28}" dt="2022-05-10T01:24:39.749" v="2305" actId="20577"/>
          <ac:spMkLst>
            <pc:docMk/>
            <pc:sldMk cId="2677606894" sldId="307"/>
            <ac:spMk id="23" creationId="{643B62C7-DD35-F87A-491D-E8280B9FEB68}"/>
          </ac:spMkLst>
        </pc:spChg>
        <pc:picChg chg="del">
          <ac:chgData name="신 재하" userId="4dbfe3f9a6c64b0b" providerId="LiveId" clId="{B930D3E0-34F9-4238-B96A-4262108B2B28}" dt="2022-05-10T01:13:15.143" v="1416" actId="478"/>
          <ac:picMkLst>
            <pc:docMk/>
            <pc:sldMk cId="2677606894" sldId="307"/>
            <ac:picMk id="24" creationId="{005C2A3E-0050-A640-82CC-993B63388F08}"/>
          </ac:picMkLst>
        </pc:picChg>
      </pc:sldChg>
    </pc:docChg>
  </pc:docChgLst>
  <pc:docChgLst>
    <pc:chgData name="신 재하" userId="4dbfe3f9a6c64b0b" providerId="LiveId" clId="{E53EE728-AAE4-41CB-9E6A-252116D4B409}"/>
    <pc:docChg chg="modSld">
      <pc:chgData name="신 재하" userId="4dbfe3f9a6c64b0b" providerId="LiveId" clId="{E53EE728-AAE4-41CB-9E6A-252116D4B409}" dt="2022-06-10T05:26:21.781" v="0" actId="14100"/>
      <pc:docMkLst>
        <pc:docMk/>
      </pc:docMkLst>
      <pc:sldChg chg="modSp mod">
        <pc:chgData name="신 재하" userId="4dbfe3f9a6c64b0b" providerId="LiveId" clId="{E53EE728-AAE4-41CB-9E6A-252116D4B409}" dt="2022-06-10T05:26:21.781" v="0" actId="14100"/>
        <pc:sldMkLst>
          <pc:docMk/>
          <pc:sldMk cId="1259923996" sldId="311"/>
        </pc:sldMkLst>
        <pc:picChg chg="mod">
          <ac:chgData name="신 재하" userId="4dbfe3f9a6c64b0b" providerId="LiveId" clId="{E53EE728-AAE4-41CB-9E6A-252116D4B409}" dt="2022-06-10T05:26:21.781" v="0" actId="14100"/>
          <ac:picMkLst>
            <pc:docMk/>
            <pc:sldMk cId="1259923996" sldId="311"/>
            <ac:picMk id="23" creationId="{C447D0D5-C460-B55C-513C-EEED5853D7C6}"/>
          </ac:picMkLst>
        </pc:picChg>
      </pc:sldChg>
    </pc:docChg>
  </pc:docChgLst>
  <pc:docChgLst>
    <pc:chgData name="신 재하" userId="4dbfe3f9a6c64b0b" providerId="LiveId" clId="{55451EC5-8DAB-4121-AD52-97A83FBC2F0B}"/>
    <pc:docChg chg="undo custSel delSld modSld">
      <pc:chgData name="신 재하" userId="4dbfe3f9a6c64b0b" providerId="LiveId" clId="{55451EC5-8DAB-4121-AD52-97A83FBC2F0B}" dt="2022-05-16T06:56:22.191" v="170" actId="1076"/>
      <pc:docMkLst>
        <pc:docMk/>
      </pc:docMkLst>
      <pc:sldChg chg="modSp mod modAnim">
        <pc:chgData name="신 재하" userId="4dbfe3f9a6c64b0b" providerId="LiveId" clId="{55451EC5-8DAB-4121-AD52-97A83FBC2F0B}" dt="2022-05-16T06:56:22.191" v="170" actId="1076"/>
        <pc:sldMkLst>
          <pc:docMk/>
          <pc:sldMk cId="109962181" sldId="268"/>
        </pc:sldMkLst>
        <pc:spChg chg="mod">
          <ac:chgData name="신 재하" userId="4dbfe3f9a6c64b0b" providerId="LiveId" clId="{55451EC5-8DAB-4121-AD52-97A83FBC2F0B}" dt="2022-05-16T06:56:22.191" v="170" actId="1076"/>
          <ac:spMkLst>
            <pc:docMk/>
            <pc:sldMk cId="109962181" sldId="268"/>
            <ac:spMk id="50" creationId="{02434510-3756-0533-D75C-4DDC4DEB919B}"/>
          </ac:spMkLst>
        </pc:spChg>
      </pc:sldChg>
      <pc:sldChg chg="modSp mod">
        <pc:chgData name="신 재하" userId="4dbfe3f9a6c64b0b" providerId="LiveId" clId="{55451EC5-8DAB-4121-AD52-97A83FBC2F0B}" dt="2022-05-16T06:55:08.223" v="163" actId="1076"/>
        <pc:sldMkLst>
          <pc:docMk/>
          <pc:sldMk cId="2509760042" sldId="290"/>
        </pc:sldMkLst>
        <pc:spChg chg="mod">
          <ac:chgData name="신 재하" userId="4dbfe3f9a6c64b0b" providerId="LiveId" clId="{55451EC5-8DAB-4121-AD52-97A83FBC2F0B}" dt="2022-05-16T06:55:08.223" v="163" actId="1076"/>
          <ac:spMkLst>
            <pc:docMk/>
            <pc:sldMk cId="2509760042" sldId="290"/>
            <ac:spMk id="39" creationId="{D59B771B-54B0-46A5-822C-9B5D69FD3A52}"/>
          </ac:spMkLst>
        </pc:spChg>
      </pc:sldChg>
      <pc:sldChg chg="del">
        <pc:chgData name="신 재하" userId="4dbfe3f9a6c64b0b" providerId="LiveId" clId="{55451EC5-8DAB-4121-AD52-97A83FBC2F0B}" dt="2022-05-16T06:08:50.383" v="28" actId="47"/>
        <pc:sldMkLst>
          <pc:docMk/>
          <pc:sldMk cId="1695457666" sldId="293"/>
        </pc:sldMkLst>
      </pc:sldChg>
      <pc:sldChg chg="modSp mod">
        <pc:chgData name="신 재하" userId="4dbfe3f9a6c64b0b" providerId="LiveId" clId="{55451EC5-8DAB-4121-AD52-97A83FBC2F0B}" dt="2022-05-16T06:55:58.708" v="167" actId="12788"/>
        <pc:sldMkLst>
          <pc:docMk/>
          <pc:sldMk cId="589323030" sldId="306"/>
        </pc:sldMkLst>
        <pc:spChg chg="mod">
          <ac:chgData name="신 재하" userId="4dbfe3f9a6c64b0b" providerId="LiveId" clId="{55451EC5-8DAB-4121-AD52-97A83FBC2F0B}" dt="2022-05-16T06:55:48.633" v="166" actId="1076"/>
          <ac:spMkLst>
            <pc:docMk/>
            <pc:sldMk cId="589323030" sldId="306"/>
            <ac:spMk id="41" creationId="{3E774D1B-908B-58F8-81A3-1D53AB56AF55}"/>
          </ac:spMkLst>
        </pc:spChg>
        <pc:graphicFrameChg chg="mod">
          <ac:chgData name="신 재하" userId="4dbfe3f9a6c64b0b" providerId="LiveId" clId="{55451EC5-8DAB-4121-AD52-97A83FBC2F0B}" dt="2022-05-16T06:55:58.708" v="167" actId="12788"/>
          <ac:graphicFrameMkLst>
            <pc:docMk/>
            <pc:sldMk cId="589323030" sldId="306"/>
            <ac:graphicFrameMk id="29" creationId="{D525B572-07B0-6DC8-0612-09A85C4814EB}"/>
          </ac:graphicFrameMkLst>
        </pc:graphicFrameChg>
      </pc:sldChg>
      <pc:sldChg chg="modSp">
        <pc:chgData name="신 재하" userId="4dbfe3f9a6c64b0b" providerId="LiveId" clId="{55451EC5-8DAB-4121-AD52-97A83FBC2F0B}" dt="2022-05-16T06:28:54.267" v="157" actId="1076"/>
        <pc:sldMkLst>
          <pc:docMk/>
          <pc:sldMk cId="2677606894" sldId="307"/>
        </pc:sldMkLst>
        <pc:picChg chg="mod">
          <ac:chgData name="신 재하" userId="4dbfe3f9a6c64b0b" providerId="LiveId" clId="{55451EC5-8DAB-4121-AD52-97A83FBC2F0B}" dt="2022-05-16T06:28:54.267" v="157" actId="1076"/>
          <ac:picMkLst>
            <pc:docMk/>
            <pc:sldMk cId="2677606894" sldId="307"/>
            <ac:picMk id="1025" creationId="{27C834C9-CAAB-890C-52DA-D2F16E4E206C}"/>
          </ac:picMkLst>
        </pc:picChg>
      </pc:sldChg>
      <pc:sldChg chg="modSp mod">
        <pc:chgData name="신 재하" userId="4dbfe3f9a6c64b0b" providerId="LiveId" clId="{55451EC5-8DAB-4121-AD52-97A83FBC2F0B}" dt="2022-05-16T06:23:56.558" v="153" actId="20577"/>
        <pc:sldMkLst>
          <pc:docMk/>
          <pc:sldMk cId="4053566827" sldId="308"/>
        </pc:sldMkLst>
        <pc:spChg chg="mod">
          <ac:chgData name="신 재하" userId="4dbfe3f9a6c64b0b" providerId="LiveId" clId="{55451EC5-8DAB-4121-AD52-97A83FBC2F0B}" dt="2022-05-16T06:23:56.558" v="153" actId="20577"/>
          <ac:spMkLst>
            <pc:docMk/>
            <pc:sldMk cId="4053566827" sldId="308"/>
            <ac:spMk id="22" creationId="{E8FBA723-FF3D-C7DE-815C-754731AF49DD}"/>
          </ac:spMkLst>
        </pc:spChg>
      </pc:sldChg>
      <pc:sldChg chg="modSp mod">
        <pc:chgData name="신 재하" userId="4dbfe3f9a6c64b0b" providerId="LiveId" clId="{55451EC5-8DAB-4121-AD52-97A83FBC2F0B}" dt="2022-05-16T06:56:07.995" v="168" actId="1076"/>
        <pc:sldMkLst>
          <pc:docMk/>
          <pc:sldMk cId="1259923996" sldId="311"/>
        </pc:sldMkLst>
        <pc:spChg chg="mod">
          <ac:chgData name="신 재하" userId="4dbfe3f9a6c64b0b" providerId="LiveId" clId="{55451EC5-8DAB-4121-AD52-97A83FBC2F0B}" dt="2022-05-16T06:56:07.995" v="168" actId="1076"/>
          <ac:spMkLst>
            <pc:docMk/>
            <pc:sldMk cId="1259923996" sldId="311"/>
            <ac:spMk id="41" creationId="{3E774D1B-908B-58F8-81A3-1D53AB56AF55}"/>
          </ac:spMkLst>
        </pc:spChg>
      </pc:sldChg>
      <pc:sldChg chg="modSp mod">
        <pc:chgData name="신 재하" userId="4dbfe3f9a6c64b0b" providerId="LiveId" clId="{55451EC5-8DAB-4121-AD52-97A83FBC2F0B}" dt="2022-05-16T06:56:12.874" v="169" actId="1076"/>
        <pc:sldMkLst>
          <pc:docMk/>
          <pc:sldMk cId="1780555781" sldId="313"/>
        </pc:sldMkLst>
        <pc:spChg chg="mod">
          <ac:chgData name="신 재하" userId="4dbfe3f9a6c64b0b" providerId="LiveId" clId="{55451EC5-8DAB-4121-AD52-97A83FBC2F0B}" dt="2022-05-16T06:07:46.398" v="27" actId="20577"/>
          <ac:spMkLst>
            <pc:docMk/>
            <pc:sldMk cId="1780555781" sldId="313"/>
            <ac:spMk id="81" creationId="{44887034-3B12-785C-74A9-8E0EBBC26CF5}"/>
          </ac:spMkLst>
        </pc:spChg>
        <pc:spChg chg="mod">
          <ac:chgData name="신 재하" userId="4dbfe3f9a6c64b0b" providerId="LiveId" clId="{55451EC5-8DAB-4121-AD52-97A83FBC2F0B}" dt="2022-05-16T06:56:12.874" v="169" actId="1076"/>
          <ac:spMkLst>
            <pc:docMk/>
            <pc:sldMk cId="1780555781" sldId="313"/>
            <ac:spMk id="92" creationId="{BACAEC01-D8C5-DABC-B214-200DADFE18A7}"/>
          </ac:spMkLst>
        </pc:spChg>
      </pc:sldChg>
      <pc:sldChg chg="modSp mod">
        <pc:chgData name="신 재하" userId="4dbfe3f9a6c64b0b" providerId="LiveId" clId="{55451EC5-8DAB-4121-AD52-97A83FBC2F0B}" dt="2022-05-16T06:55:34.252" v="165" actId="1076"/>
        <pc:sldMkLst>
          <pc:docMk/>
          <pc:sldMk cId="1302139454" sldId="314"/>
        </pc:sldMkLst>
        <pc:spChg chg="mod">
          <ac:chgData name="신 재하" userId="4dbfe3f9a6c64b0b" providerId="LiveId" clId="{55451EC5-8DAB-4121-AD52-97A83FBC2F0B}" dt="2022-05-16T06:25:36.187" v="155" actId="1076"/>
          <ac:spMkLst>
            <pc:docMk/>
            <pc:sldMk cId="1302139454" sldId="314"/>
            <ac:spMk id="37" creationId="{C4A1A0BF-2A47-7836-1FFC-DEB0F1726BFB}"/>
          </ac:spMkLst>
        </pc:spChg>
        <pc:spChg chg="mod">
          <ac:chgData name="신 재하" userId="4dbfe3f9a6c64b0b" providerId="LiveId" clId="{55451EC5-8DAB-4121-AD52-97A83FBC2F0B}" dt="2022-05-16T06:55:34.252" v="165" actId="1076"/>
          <ac:spMkLst>
            <pc:docMk/>
            <pc:sldMk cId="1302139454" sldId="314"/>
            <ac:spMk id="41" creationId="{3E774D1B-908B-58F8-81A3-1D53AB56AF55}"/>
          </ac:spMkLst>
        </pc:spChg>
      </pc:sldChg>
      <pc:sldChg chg="modSp mod">
        <pc:chgData name="신 재하" userId="4dbfe3f9a6c64b0b" providerId="LiveId" clId="{55451EC5-8DAB-4121-AD52-97A83FBC2F0B}" dt="2022-05-16T06:55:15.174" v="164" actId="1076"/>
        <pc:sldMkLst>
          <pc:docMk/>
          <pc:sldMk cId="1625845935" sldId="315"/>
        </pc:sldMkLst>
        <pc:spChg chg="mod">
          <ac:chgData name="신 재하" userId="4dbfe3f9a6c64b0b" providerId="LiveId" clId="{55451EC5-8DAB-4121-AD52-97A83FBC2F0B}" dt="2022-05-16T06:55:15.174" v="164" actId="1076"/>
          <ac:spMkLst>
            <pc:docMk/>
            <pc:sldMk cId="1625845935" sldId="315"/>
            <ac:spMk id="24" creationId="{5C3049E3-D11D-65B2-2FC4-4E4410B8A03F}"/>
          </ac:spMkLst>
        </pc:spChg>
      </pc:sldChg>
      <pc:sldChg chg="modSp mod modAnim">
        <pc:chgData name="신 재하" userId="4dbfe3f9a6c64b0b" providerId="LiveId" clId="{55451EC5-8DAB-4121-AD52-97A83FBC2F0B}" dt="2022-05-16T06:43:57.806" v="162"/>
        <pc:sldMkLst>
          <pc:docMk/>
          <pc:sldMk cId="4249752152" sldId="321"/>
        </pc:sldMkLst>
        <pc:spChg chg="mod">
          <ac:chgData name="신 재하" userId="4dbfe3f9a6c64b0b" providerId="LiveId" clId="{55451EC5-8DAB-4121-AD52-97A83FBC2F0B}" dt="2022-05-16T06:09:13.281" v="30" actId="1076"/>
          <ac:spMkLst>
            <pc:docMk/>
            <pc:sldMk cId="4249752152" sldId="321"/>
            <ac:spMk id="25" creationId="{60767188-D3AF-6839-2CDE-E47BF2D8CFC0}"/>
          </ac:spMkLst>
        </pc:spChg>
        <pc:spChg chg="mod">
          <ac:chgData name="신 재하" userId="4dbfe3f9a6c64b0b" providerId="LiveId" clId="{55451EC5-8DAB-4121-AD52-97A83FBC2F0B}" dt="2022-05-16T06:11:39.038" v="50" actId="1076"/>
          <ac:spMkLst>
            <pc:docMk/>
            <pc:sldMk cId="4249752152" sldId="321"/>
            <ac:spMk id="36" creationId="{CE4E17BC-D1EF-1A8E-1676-0FC135F6B5AF}"/>
          </ac:spMkLst>
        </pc:spChg>
        <pc:spChg chg="mod">
          <ac:chgData name="신 재하" userId="4dbfe3f9a6c64b0b" providerId="LiveId" clId="{55451EC5-8DAB-4121-AD52-97A83FBC2F0B}" dt="2022-05-16T06:13:19.505" v="67" actId="1076"/>
          <ac:spMkLst>
            <pc:docMk/>
            <pc:sldMk cId="4249752152" sldId="321"/>
            <ac:spMk id="39" creationId="{FBF95A27-04C9-AEAE-CCCE-A600B6AE84EF}"/>
          </ac:spMkLst>
        </pc:spChg>
        <pc:spChg chg="mod">
          <ac:chgData name="신 재하" userId="4dbfe3f9a6c64b0b" providerId="LiveId" clId="{55451EC5-8DAB-4121-AD52-97A83FBC2F0B}" dt="2022-05-16T06:15:21.169" v="86" actId="1076"/>
          <ac:spMkLst>
            <pc:docMk/>
            <pc:sldMk cId="4249752152" sldId="321"/>
            <ac:spMk id="45" creationId="{BC1A93FC-098E-8B23-BF83-900B668A61CB}"/>
          </ac:spMkLst>
        </pc:spChg>
        <pc:spChg chg="mod">
          <ac:chgData name="신 재하" userId="4dbfe3f9a6c64b0b" providerId="LiveId" clId="{55451EC5-8DAB-4121-AD52-97A83FBC2F0B}" dt="2022-05-16T06:12:24.022" v="55" actId="1076"/>
          <ac:spMkLst>
            <pc:docMk/>
            <pc:sldMk cId="4249752152" sldId="321"/>
            <ac:spMk id="48" creationId="{8DB301EA-A7C5-7EF2-3770-913BB9DD0583}"/>
          </ac:spMkLst>
        </pc:spChg>
        <pc:spChg chg="mod">
          <ac:chgData name="신 재하" userId="4dbfe3f9a6c64b0b" providerId="LiveId" clId="{55451EC5-8DAB-4121-AD52-97A83FBC2F0B}" dt="2022-05-16T06:16:12.735" v="100" actId="1076"/>
          <ac:spMkLst>
            <pc:docMk/>
            <pc:sldMk cId="4249752152" sldId="321"/>
            <ac:spMk id="51" creationId="{09621C34-AD78-F859-CAD5-0139C91A1C89}"/>
          </ac:spMkLst>
        </pc:spChg>
        <pc:spChg chg="mod">
          <ac:chgData name="신 재하" userId="4dbfe3f9a6c64b0b" providerId="LiveId" clId="{55451EC5-8DAB-4121-AD52-97A83FBC2F0B}" dt="2022-05-16T06:15:00.681" v="83" actId="1076"/>
          <ac:spMkLst>
            <pc:docMk/>
            <pc:sldMk cId="4249752152" sldId="321"/>
            <ac:spMk id="62" creationId="{60D32F80-60FF-EB3D-2462-9D4D7D5E415C}"/>
          </ac:spMkLst>
        </pc:spChg>
        <pc:spChg chg="mod">
          <ac:chgData name="신 재하" userId="4dbfe3f9a6c64b0b" providerId="LiveId" clId="{55451EC5-8DAB-4121-AD52-97A83FBC2F0B}" dt="2022-05-16T06:14:23.640" v="76" actId="1076"/>
          <ac:spMkLst>
            <pc:docMk/>
            <pc:sldMk cId="4249752152" sldId="321"/>
            <ac:spMk id="66" creationId="{490C9608-34C5-7E24-B004-2C33D726CC07}"/>
          </ac:spMkLst>
        </pc:spChg>
        <pc:spChg chg="mod">
          <ac:chgData name="신 재하" userId="4dbfe3f9a6c64b0b" providerId="LiveId" clId="{55451EC5-8DAB-4121-AD52-97A83FBC2F0B}" dt="2022-05-16T06:11:26.190" v="48" actId="1076"/>
          <ac:spMkLst>
            <pc:docMk/>
            <pc:sldMk cId="4249752152" sldId="321"/>
            <ac:spMk id="71" creationId="{162E83D4-2B80-CB85-F857-C6E1AFDAD81B}"/>
          </ac:spMkLst>
        </pc:spChg>
        <pc:spChg chg="mod">
          <ac:chgData name="신 재하" userId="4dbfe3f9a6c64b0b" providerId="LiveId" clId="{55451EC5-8DAB-4121-AD52-97A83FBC2F0B}" dt="2022-05-16T06:19:02.386" v="114" actId="1076"/>
          <ac:spMkLst>
            <pc:docMk/>
            <pc:sldMk cId="4249752152" sldId="321"/>
            <ac:spMk id="160" creationId="{9A72AA5F-964A-6B3B-7632-33AD6F7C4854}"/>
          </ac:spMkLst>
        </pc:spChg>
        <pc:spChg chg="mod">
          <ac:chgData name="신 재하" userId="4dbfe3f9a6c64b0b" providerId="LiveId" clId="{55451EC5-8DAB-4121-AD52-97A83FBC2F0B}" dt="2022-05-16T06:16:04.701" v="98" actId="1076"/>
          <ac:spMkLst>
            <pc:docMk/>
            <pc:sldMk cId="4249752152" sldId="321"/>
            <ac:spMk id="170" creationId="{D6F39DEF-FFF5-15F9-4F4B-BAEBB09801E1}"/>
          </ac:spMkLst>
        </pc:spChg>
        <pc:spChg chg="mod">
          <ac:chgData name="신 재하" userId="4dbfe3f9a6c64b0b" providerId="LiveId" clId="{55451EC5-8DAB-4121-AD52-97A83FBC2F0B}" dt="2022-05-16T06:09:57.663" v="37" actId="207"/>
          <ac:spMkLst>
            <pc:docMk/>
            <pc:sldMk cId="4249752152" sldId="321"/>
            <ac:spMk id="171" creationId="{11551E00-1B74-0FC8-3ACF-CFC4B69B2C5A}"/>
          </ac:spMkLst>
        </pc:spChg>
        <pc:grpChg chg="mod">
          <ac:chgData name="신 재하" userId="4dbfe3f9a6c64b0b" providerId="LiveId" clId="{55451EC5-8DAB-4121-AD52-97A83FBC2F0B}" dt="2022-05-16T06:12:36.546" v="58" actId="1076"/>
          <ac:grpSpMkLst>
            <pc:docMk/>
            <pc:sldMk cId="4249752152" sldId="321"/>
            <ac:grpSpMk id="17" creationId="{894EC4CD-879B-4C84-A431-9366DCCE5DB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461D-CBDE-43C6-8880-26853A6FCEE4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28CE7-1FF1-4165-A5EF-292EC7842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4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2CE2-385E-4AAB-8DF0-ADB6AC764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9D029-E4F8-4C00-BC48-BE8867814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25FED-E78D-4628-AF3D-B393CC4E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71C62-D30A-4951-8BF5-6D946982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49BF2-1454-42CD-BD2E-D8B1D854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8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1DBD7-6234-4ECE-85E6-4D9786AF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07400-BDFA-4E3C-AAB1-3A696B1D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B5F97-0444-407E-9C38-6D2CC034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E14F8-D8E5-437B-8861-DC1C816C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FF722-A122-4FF1-B2B0-30CBCA4E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6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EBDAD5-48CF-460D-8A7D-86A798756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D506A5-31F6-4103-96C7-AAEA9B66F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B58E4-42B1-4BDF-8D55-D59054FD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E8C1C-BC70-4642-8623-1D2F81B2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653E9-0351-4F46-A2F1-7F08D8A2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4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4F251-3856-4040-800F-F45F599D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5FBD-8520-43BC-BE1A-96475E41B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2F498-0668-41EF-B3F9-72DCA891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612" y="6531550"/>
            <a:ext cx="2743200" cy="365125"/>
          </a:xfrm>
        </p:spPr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BE93F-9690-4CF0-BCF5-BDBFEC1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9055"/>
            <a:ext cx="4114800" cy="365125"/>
          </a:xfrm>
        </p:spPr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CE358-A3D2-481F-8308-A7D428B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655" y="6539055"/>
            <a:ext cx="2743200" cy="365125"/>
          </a:xfrm>
        </p:spPr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9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ED03C-15DF-4443-AF97-10EE46B2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53191-70CC-4418-85FB-A94C11C29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EC858-5A79-49A2-B355-B855DD8B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D46E5-23BB-4F98-A578-4860636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0F41D-41FA-4F0D-8055-34C401AA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6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4C494-8559-4B26-869A-DC014AF7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7D5E7-2E8B-437F-8381-D7C3F0BF2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47900C-5C97-4B5C-9916-7D005CDB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02E053-110D-450D-AE1B-DA869097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2D483-6A9F-4E74-95FE-3C8A777A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6AE64-2B66-4CD3-8094-EA7CA694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11A8C-BBC7-4655-A836-F6528A7D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51A0E8-FE1B-4410-9FF0-3E049426A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8B925E-09DE-49CB-BC79-AE431E242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3764E7-380F-4F56-9912-B81051656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2F3A1C-360A-417D-8E3D-F74F3677F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B9116-E2F0-48BF-A9BE-BA5F5AAD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7FB9F8-DEDD-4FF4-95A7-F1D59DBB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B6611F-6688-43CF-8FE2-89F9733D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5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84598-900B-4D3F-BBFC-45AA6D61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B7C9CD-E531-4ECA-A79F-8A769714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1C0B57-AC52-433B-802D-4F2DC042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6A9AD6-00E1-4E0A-BCCA-E3E3B8B5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6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4250DF-FDCC-41C9-97C3-9D58E7F8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89E9E-FAE6-445F-B199-317F02E0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5766-0E0D-41DD-BC09-2028AC78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21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AA8EC-0061-411B-81C7-4BD49FF4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31537-9DB8-4DB8-AC9C-423421C3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897E6-6C75-4138-AB09-501095284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607E0-5BF6-4235-BCD7-0BF95F0F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54A58-3B94-4DA8-981C-8825A512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E1C92-EFEB-4F59-AC7F-207DE970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1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7B27D-1CC1-45EE-8109-A66F581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C7BAF8-72C4-445E-879F-10DF5CBF1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608792-9000-4877-9248-9F4941B6A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49F2DC-6A07-4CC1-AF42-15AC7073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131ED-0B09-4EE9-AD6E-2EF50B29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 err="1"/>
              <a:t>텐서플로우</a:t>
            </a:r>
            <a:r>
              <a:rPr lang="ko-KR" altLang="en-US" dirty="0"/>
              <a:t> 라이트 데이터 관리 기법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8A1FD-2DD4-4C17-BCB9-87070244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36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054EBE-4C01-48B5-A044-EE0A22DD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76FE9-60E2-4B2B-8231-CA17506EA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07E79-9A42-489A-A98B-B467A2BE2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69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r>
              <a:rPr lang="ko-KR" altLang="en-US" dirty="0"/>
              <a:t>창원대학교 컴퓨터공학과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60C5E-50E5-4EE6-AAF3-289BC2457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0369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</a:lstStyle>
          <a:p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텐서플로우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라이트 데이터 관리 기법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ACE83-FCD6-4057-8B99-4FCFC034A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036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</a:lstStyle>
          <a:p>
            <a:fld id="{2979039B-C539-44C3-BDE3-B0CE3F8BFF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26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고도 M" panose="02000503000000020004" pitchFamily="2" charset="-127"/>
          <a:ea typeface="고도 M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mv"/><Relationship Id="rId7" Type="http://schemas.openxmlformats.org/officeDocument/2006/relationships/image" Target="../media/image7.sv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4" Type="http://schemas.openxmlformats.org/officeDocument/2006/relationships/video" Target="../media/media2.wmv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5B9A60B4-8D24-49D0-B47B-6AFFC309526E}"/>
              </a:ext>
            </a:extLst>
          </p:cNvPr>
          <p:cNvSpPr/>
          <p:nvPr/>
        </p:nvSpPr>
        <p:spPr>
          <a:xfrm>
            <a:off x="7273504" y="2169345"/>
            <a:ext cx="2476986" cy="2476986"/>
          </a:xfrm>
          <a:prstGeom prst="ellipse">
            <a:avLst/>
          </a:prstGeom>
          <a:noFill/>
          <a:ln w="1524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67B924-A759-49A5-B2B6-9FD9D86E2BAD}"/>
              </a:ext>
            </a:extLst>
          </p:cNvPr>
          <p:cNvSpPr/>
          <p:nvPr/>
        </p:nvSpPr>
        <p:spPr>
          <a:xfrm>
            <a:off x="5260657" y="122466"/>
            <a:ext cx="3436018" cy="343601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07885-58DC-4877-8848-5292F6C0D39B}"/>
              </a:ext>
            </a:extLst>
          </p:cNvPr>
          <p:cNvSpPr txBox="1"/>
          <p:nvPr/>
        </p:nvSpPr>
        <p:spPr>
          <a:xfrm>
            <a:off x="914402" y="1950098"/>
            <a:ext cx="10474958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캡스톤 디자인</a:t>
            </a:r>
            <a:r>
              <a:rPr lang="en-US" altLang="ko-KR" sz="80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  <a:p>
            <a:r>
              <a:rPr lang="ko-KR" altLang="en-US" sz="3200" dirty="0">
                <a:ln w="12700">
                  <a:solidFill>
                    <a:schemeClr val="tx1"/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rPr>
              <a:t>메모리 사용량을 고려한 </a:t>
            </a:r>
            <a:br>
              <a:rPr lang="en-US" altLang="ko-KR" sz="3200" dirty="0">
                <a:ln w="12700">
                  <a:solidFill>
                    <a:schemeClr val="tx1"/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3200" dirty="0">
                <a:ln w="12700">
                  <a:solidFill>
                    <a:schemeClr val="tx1"/>
                  </a:solidFill>
                </a:ln>
                <a:latin typeface="고도 M" panose="02000503000000020004" pitchFamily="2" charset="-127"/>
                <a:ea typeface="고도 M" panose="02000503000000020004" pitchFamily="2" charset="-127"/>
              </a:rPr>
              <a:t>텐서플로우 라이트 데이터 관리 기법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2E925-CD61-455F-8FF8-58A24E5A6408}"/>
              </a:ext>
            </a:extLst>
          </p:cNvPr>
          <p:cNvSpPr txBox="1"/>
          <p:nvPr/>
        </p:nvSpPr>
        <p:spPr>
          <a:xfrm>
            <a:off x="8696674" y="5342016"/>
            <a:ext cx="3421665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지도교수 </a:t>
            </a:r>
            <a:r>
              <a:rPr lang="en-US" altLang="ko-KR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강동현 교수님</a:t>
            </a:r>
            <a:endParaRPr lang="en-US" altLang="ko-KR" sz="2000" dirty="0">
              <a:ln w="3175">
                <a:solidFill>
                  <a:schemeClr val="tx1">
                    <a:alpha val="50000"/>
                  </a:schemeClr>
                </a:solidFill>
              </a:ln>
              <a:solidFill>
                <a:srgbClr val="002060">
                  <a:alpha val="80000"/>
                </a:srgb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dirty="0">
              <a:ln w="3175">
                <a:solidFill>
                  <a:schemeClr val="tx1">
                    <a:alpha val="50000"/>
                  </a:schemeClr>
                </a:solidFill>
              </a:ln>
              <a:solidFill>
                <a:srgbClr val="002060">
                  <a:alpha val="80000"/>
                </a:srgb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팀      원 </a:t>
            </a:r>
            <a:r>
              <a:rPr lang="en-US" altLang="ko-KR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권철현 </a:t>
            </a:r>
            <a:r>
              <a:rPr lang="en-US" altLang="ko-KR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20173041</a:t>
            </a:r>
          </a:p>
          <a:p>
            <a:r>
              <a:rPr lang="en-US" altLang="ko-KR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	   </a:t>
            </a:r>
            <a:r>
              <a:rPr lang="ko-KR" altLang="en-US" sz="2000" dirty="0" err="1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신재하</a:t>
            </a:r>
            <a:r>
              <a:rPr lang="ko-KR" altLang="en-US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 dirty="0">
                <a:ln w="317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002060">
                    <a:alpha val="8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20193066</a:t>
            </a:r>
          </a:p>
        </p:txBody>
      </p:sp>
      <p:pic>
        <p:nvPicPr>
          <p:cNvPr id="1028" name="Picture 4" descr="창원대학교 로고">
            <a:extLst>
              <a:ext uri="{FF2B5EF4-FFF2-40B4-BE49-F238E27FC236}">
                <a16:creationId xmlns:a16="http://schemas.microsoft.com/office/drawing/2014/main" id="{9CCC03DB-1323-4CB6-B32F-FB5BEE1B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" y="6031567"/>
            <a:ext cx="2295647" cy="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1DEB8-0C81-496C-A80A-E51A061FACE5}"/>
              </a:ext>
            </a:extLst>
          </p:cNvPr>
          <p:cNvSpPr txBox="1"/>
          <p:nvPr/>
        </p:nvSpPr>
        <p:spPr>
          <a:xfrm>
            <a:off x="2369307" y="6203790"/>
            <a:ext cx="229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|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5757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5696EE-35F1-8C93-1A9C-D2C529BC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59238A-B16E-0E62-DC50-CDF07612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843EE-8583-D520-601B-AD425205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5C3049E3-D11D-65B2-2FC4-4E4410B8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82" y="1857685"/>
            <a:ext cx="10675620" cy="42154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변경한 소스코드에서 학습 시간 측정</a:t>
            </a:r>
            <a:endParaRPr lang="en-US" altLang="ko-KR" sz="2000" dirty="0"/>
          </a:p>
          <a:p>
            <a:pPr lvl="1"/>
            <a:r>
              <a:rPr lang="ko-KR" altLang="en-US" sz="1800" dirty="0"/>
              <a:t>메모리에 </a:t>
            </a:r>
            <a:r>
              <a:rPr lang="en-US" altLang="ko-KR" sz="1800" dirty="0"/>
              <a:t>1700</a:t>
            </a:r>
            <a:r>
              <a:rPr lang="ko-KR" altLang="en-US" sz="1800" dirty="0"/>
              <a:t>장 저장</a:t>
            </a:r>
            <a:r>
              <a:rPr lang="en-US" altLang="ko-KR" sz="1800" dirty="0"/>
              <a:t>, </a:t>
            </a:r>
            <a:r>
              <a:rPr lang="ko-KR" altLang="en-US" sz="1800" dirty="0"/>
              <a:t>총 </a:t>
            </a:r>
            <a:r>
              <a:rPr lang="en-US" altLang="ko-KR" sz="1800" dirty="0"/>
              <a:t>2400</a:t>
            </a:r>
            <a:r>
              <a:rPr lang="ko-KR" altLang="en-US" sz="1800" dirty="0"/>
              <a:t>장 학습 </a:t>
            </a:r>
            <a:r>
              <a:rPr lang="en-US" altLang="ko-KR" sz="1800" dirty="0"/>
              <a:t>– </a:t>
            </a:r>
            <a:r>
              <a:rPr lang="en-US" altLang="ko-KR" sz="1800" dirty="0">
                <a:solidFill>
                  <a:srgbClr val="0070C0"/>
                </a:solidFill>
              </a:rPr>
              <a:t>2.0</a:t>
            </a:r>
            <a:r>
              <a:rPr lang="ko-KR" altLang="en-US" sz="1800" dirty="0"/>
              <a:t>초 소요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1</a:t>
            </a:r>
            <a:r>
              <a:rPr lang="ko-KR" altLang="en-US" sz="1800" dirty="0">
                <a:solidFill>
                  <a:srgbClr val="FF0000"/>
                </a:solidFill>
              </a:rPr>
              <a:t>분 </a:t>
            </a:r>
            <a:r>
              <a:rPr lang="en-US" altLang="ko-KR" sz="1800" dirty="0">
                <a:solidFill>
                  <a:srgbClr val="FF0000"/>
                </a:solidFill>
              </a:rPr>
              <a:t>26</a:t>
            </a:r>
            <a:r>
              <a:rPr lang="ko-KR" altLang="en-US" sz="1800" dirty="0">
                <a:solidFill>
                  <a:srgbClr val="FF0000"/>
                </a:solidFill>
              </a:rPr>
              <a:t>초</a:t>
            </a:r>
            <a:r>
              <a:rPr lang="ko-KR" altLang="en-US" sz="1800" dirty="0"/>
              <a:t>에서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0070C0"/>
                </a:solidFill>
              </a:rPr>
              <a:t>2.0</a:t>
            </a:r>
            <a:r>
              <a:rPr lang="ko-KR" altLang="en-US" sz="1800" dirty="0">
                <a:solidFill>
                  <a:srgbClr val="0070C0"/>
                </a:solidFill>
              </a:rPr>
              <a:t>초</a:t>
            </a:r>
            <a:r>
              <a:rPr lang="ko-KR" altLang="en-US" sz="1800" dirty="0"/>
              <a:t>로 상당히 많은 학습시간 감소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/>
              <a:t>2000</a:t>
            </a:r>
            <a:r>
              <a:rPr lang="ko-KR" altLang="en-US" sz="2000" dirty="0"/>
              <a:t>장 기준으로 기존 어플리케이션과 비교 실험</a:t>
            </a:r>
            <a:endParaRPr lang="en-US" altLang="ko-KR" sz="2000" dirty="0"/>
          </a:p>
          <a:p>
            <a:pPr lvl="1"/>
            <a:r>
              <a:rPr lang="ko-KR" altLang="en-US" sz="1800" dirty="0"/>
              <a:t>기존 어플리케이션 </a:t>
            </a:r>
            <a:r>
              <a:rPr lang="en-US" altLang="ko-KR" sz="1800" dirty="0"/>
              <a:t>2000</a:t>
            </a:r>
            <a:r>
              <a:rPr lang="ko-KR" altLang="en-US" sz="1800" dirty="0"/>
              <a:t>장 학습에 </a:t>
            </a:r>
            <a:r>
              <a:rPr lang="en-US" altLang="ko-KR" sz="1800" dirty="0"/>
              <a:t>1.5</a:t>
            </a:r>
            <a:r>
              <a:rPr lang="ko-KR" altLang="en-US" sz="1800" dirty="0"/>
              <a:t>초 정도 소요 </a:t>
            </a:r>
            <a:endParaRPr lang="en-US" altLang="ko-KR" sz="1800" dirty="0"/>
          </a:p>
          <a:p>
            <a:pPr lvl="1"/>
            <a:r>
              <a:rPr lang="ko-KR" altLang="en-US" sz="1800" dirty="0"/>
              <a:t>변경한 어플리케이션 </a:t>
            </a:r>
            <a:r>
              <a:rPr lang="en-US" altLang="ko-KR" sz="1800" dirty="0"/>
              <a:t>2000</a:t>
            </a:r>
            <a:r>
              <a:rPr lang="ko-KR" altLang="en-US" sz="1800" dirty="0"/>
              <a:t>장 학습에 </a:t>
            </a:r>
            <a:r>
              <a:rPr lang="en-US" altLang="ko-KR" sz="1800" dirty="0"/>
              <a:t>1.5 ~ 1.6</a:t>
            </a:r>
            <a:r>
              <a:rPr lang="ko-KR" altLang="en-US" sz="1800" dirty="0"/>
              <a:t>초 정도 소요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976D8-EC72-2BDA-BCE5-7F49A0559031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31C48B-06BD-B54A-7273-146019753688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88F8F9-F97D-0DEF-C738-FC5B97F11DBB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E476E4C-88CA-B78B-E428-28997FDE1B38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AF68DA8-13CE-FCFB-F71B-80B6A15B9931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질문 윤곽선">
              <a:extLst>
                <a:ext uri="{FF2B5EF4-FFF2-40B4-BE49-F238E27FC236}">
                  <a16:creationId xmlns:a16="http://schemas.microsoft.com/office/drawing/2014/main" id="{7B56770A-3FEF-D05A-5FE2-C508C506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84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17E206A-CB93-6000-68E6-686E1806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581" y="2639233"/>
            <a:ext cx="2438400" cy="376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1A1C42-39CB-0E5D-58F2-939DA54A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89" y="2639234"/>
            <a:ext cx="2438400" cy="3762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FA158E-1044-76FA-5111-7043AB001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72" y="2639235"/>
            <a:ext cx="2447925" cy="3762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26BA71-051A-2C7A-715B-E8D31384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08" y="2642456"/>
            <a:ext cx="2438400" cy="376237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5696EE-35F1-8C93-1A9C-D2C529BC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59238A-B16E-0E62-DC50-CDF07612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843EE-8583-D520-601B-AD425205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15915F-F157-4832-4507-4B086D80A560}"/>
              </a:ext>
            </a:extLst>
          </p:cNvPr>
          <p:cNvSpPr/>
          <p:nvPr/>
        </p:nvSpPr>
        <p:spPr>
          <a:xfrm>
            <a:off x="1298674" y="5481960"/>
            <a:ext cx="990748" cy="13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7A8AF4-15E2-1C2B-33F6-9A32B1F8C981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4.109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6E446D-3484-31A0-D256-E4C87B360C7B}"/>
              </a:ext>
            </a:extLst>
          </p:cNvPr>
          <p:cNvSpPr/>
          <p:nvPr/>
        </p:nvSpPr>
        <p:spPr>
          <a:xfrm>
            <a:off x="4189715" y="5481960"/>
            <a:ext cx="990748" cy="13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75E8CE-E62E-9CC6-59C2-DE195B9FAC95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4.109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BCC61D-FB42-F595-E7C6-1CEF9DD33302}"/>
              </a:ext>
            </a:extLst>
          </p:cNvPr>
          <p:cNvSpPr/>
          <p:nvPr/>
        </p:nvSpPr>
        <p:spPr>
          <a:xfrm>
            <a:off x="7093235" y="5481960"/>
            <a:ext cx="990748" cy="13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A9FB1-A5ED-FF71-F5FF-E00481E33A72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4.103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765059-9E84-AA74-71CD-67B52F645262}"/>
              </a:ext>
            </a:extLst>
          </p:cNvPr>
          <p:cNvSpPr/>
          <p:nvPr/>
        </p:nvSpPr>
        <p:spPr>
          <a:xfrm>
            <a:off x="9996755" y="5481960"/>
            <a:ext cx="990748" cy="138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416CF-5E92-3F5D-75F6-1A30A2B5628D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4.116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59B771B-54B0-46A5-822C-9B5D69FD3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82" y="1436382"/>
            <a:ext cx="11385480" cy="4322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성능 측정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2400</a:t>
            </a:r>
            <a:r>
              <a:rPr lang="ko-KR" altLang="en-US" sz="1600" dirty="0"/>
              <a:t>장의 데이터를 학습하고 추론 결과 확인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△</a:t>
            </a:r>
            <a:r>
              <a:rPr lang="en-US" altLang="ko-KR" sz="1800" dirty="0"/>
              <a:t>,</a:t>
            </a:r>
            <a:r>
              <a:rPr lang="ko-KR" altLang="en-US" sz="1800" dirty="0"/>
              <a:t>○</a:t>
            </a:r>
            <a:r>
              <a:rPr lang="en-US" altLang="ko-KR" sz="1800" dirty="0"/>
              <a:t>,x </a:t>
            </a:r>
            <a:r>
              <a:rPr lang="ko-KR" altLang="en-US" sz="1800" dirty="0"/>
              <a:t>클래스는 분류하지만 □ 클래스는 </a:t>
            </a:r>
            <a:r>
              <a:rPr lang="ko-KR" altLang="en-US" sz="1800" dirty="0">
                <a:solidFill>
                  <a:srgbClr val="FF0000"/>
                </a:solidFill>
              </a:rPr>
              <a:t>분류 실패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06464E-97DA-9B09-887A-9D1758F6C654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76A6DDF-A7BA-3DA0-AFB8-D4D51E650A78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E41803E-838F-A3BB-BAE5-941CC3D55475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753DA08-BC95-9021-5738-C910E1461405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D97C823-A994-F52F-4F89-97F0BBD34E73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43" name="그래픽 42" descr="질문 윤곽선">
              <a:extLst>
                <a:ext uri="{FF2B5EF4-FFF2-40B4-BE49-F238E27FC236}">
                  <a16:creationId xmlns:a16="http://schemas.microsoft.com/office/drawing/2014/main" id="{10CC1C9C-E3BD-3794-8703-D5AB993D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76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155AF2-5D30-D2BD-2FDB-A79CA69E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CEBBF3-CD44-7B5F-B011-8C95357F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93A57-91A3-CD1D-9B4B-886D2B7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0342FB-2F90-5A77-18BC-32C06C1A76F3}"/>
              </a:ext>
            </a:extLst>
          </p:cNvPr>
          <p:cNvSpPr>
            <a:spLocks noChangeAspect="1"/>
          </p:cNvSpPr>
          <p:nvPr/>
        </p:nvSpPr>
        <p:spPr>
          <a:xfrm>
            <a:off x="1644572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4A768-C430-C31B-291B-6A9DEA8CF628}"/>
              </a:ext>
            </a:extLst>
          </p:cNvPr>
          <p:cNvSpPr>
            <a:spLocks noChangeAspect="1"/>
          </p:cNvSpPr>
          <p:nvPr/>
        </p:nvSpPr>
        <p:spPr>
          <a:xfrm>
            <a:off x="1644572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BEAF0E-D2B4-E35C-7B6E-37DBC7C79CDC}"/>
              </a:ext>
            </a:extLst>
          </p:cNvPr>
          <p:cNvSpPr>
            <a:spLocks noChangeAspect="1"/>
          </p:cNvSpPr>
          <p:nvPr/>
        </p:nvSpPr>
        <p:spPr>
          <a:xfrm>
            <a:off x="2006334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17ED25-9112-FF2C-58F3-014B2EB60C90}"/>
              </a:ext>
            </a:extLst>
          </p:cNvPr>
          <p:cNvSpPr>
            <a:spLocks noChangeAspect="1"/>
          </p:cNvSpPr>
          <p:nvPr/>
        </p:nvSpPr>
        <p:spPr>
          <a:xfrm>
            <a:off x="2006334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DA3F7-94A0-65DA-F93F-041327973990}"/>
              </a:ext>
            </a:extLst>
          </p:cNvPr>
          <p:cNvSpPr>
            <a:spLocks noChangeAspect="1"/>
          </p:cNvSpPr>
          <p:nvPr/>
        </p:nvSpPr>
        <p:spPr>
          <a:xfrm>
            <a:off x="2368096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417425-86D9-9D4B-4B4E-9AC40617FFF5}"/>
              </a:ext>
            </a:extLst>
          </p:cNvPr>
          <p:cNvSpPr>
            <a:spLocks noChangeAspect="1"/>
          </p:cNvSpPr>
          <p:nvPr/>
        </p:nvSpPr>
        <p:spPr>
          <a:xfrm>
            <a:off x="2368096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A226B9-75FE-B156-FE8E-5AFF73E9AE7E}"/>
              </a:ext>
            </a:extLst>
          </p:cNvPr>
          <p:cNvSpPr>
            <a:spLocks noChangeAspect="1"/>
          </p:cNvSpPr>
          <p:nvPr/>
        </p:nvSpPr>
        <p:spPr>
          <a:xfrm>
            <a:off x="2006334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F01EB8A-7477-AC62-C160-EF17F90D15EA}"/>
              </a:ext>
            </a:extLst>
          </p:cNvPr>
          <p:cNvSpPr>
            <a:spLocks noChangeAspect="1"/>
          </p:cNvSpPr>
          <p:nvPr/>
        </p:nvSpPr>
        <p:spPr>
          <a:xfrm>
            <a:off x="2006334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E141D4-EE1D-59DD-8786-B6A3F411E4C5}"/>
              </a:ext>
            </a:extLst>
          </p:cNvPr>
          <p:cNvSpPr>
            <a:spLocks noChangeAspect="1"/>
          </p:cNvSpPr>
          <p:nvPr/>
        </p:nvSpPr>
        <p:spPr>
          <a:xfrm>
            <a:off x="2368094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E4CD8F-23A1-E323-8C6C-CBF1D8A49C48}"/>
              </a:ext>
            </a:extLst>
          </p:cNvPr>
          <p:cNvSpPr>
            <a:spLocks noChangeAspect="1"/>
          </p:cNvSpPr>
          <p:nvPr/>
        </p:nvSpPr>
        <p:spPr>
          <a:xfrm>
            <a:off x="2368094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FD5FE9-64D4-BCA7-BD2A-F6F668A9199A}"/>
              </a:ext>
            </a:extLst>
          </p:cNvPr>
          <p:cNvSpPr>
            <a:spLocks noChangeAspect="1"/>
          </p:cNvSpPr>
          <p:nvPr/>
        </p:nvSpPr>
        <p:spPr>
          <a:xfrm>
            <a:off x="2729856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C862B1-72C1-271D-5D3E-A016C0F770FC}"/>
              </a:ext>
            </a:extLst>
          </p:cNvPr>
          <p:cNvSpPr>
            <a:spLocks noChangeAspect="1"/>
          </p:cNvSpPr>
          <p:nvPr/>
        </p:nvSpPr>
        <p:spPr>
          <a:xfrm>
            <a:off x="2729856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716C49-3162-9644-161A-3F2A3D22C4F9}"/>
              </a:ext>
            </a:extLst>
          </p:cNvPr>
          <p:cNvSpPr>
            <a:spLocks noChangeAspect="1"/>
          </p:cNvSpPr>
          <p:nvPr/>
        </p:nvSpPr>
        <p:spPr>
          <a:xfrm>
            <a:off x="3091620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E1C4A90-4CC3-C5F0-C334-4ECFEE8F7ED9}"/>
              </a:ext>
            </a:extLst>
          </p:cNvPr>
          <p:cNvSpPr>
            <a:spLocks noChangeAspect="1"/>
          </p:cNvSpPr>
          <p:nvPr/>
        </p:nvSpPr>
        <p:spPr>
          <a:xfrm>
            <a:off x="3091620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0FDAD2-7A10-262C-8BE0-66C520820DA0}"/>
              </a:ext>
            </a:extLst>
          </p:cNvPr>
          <p:cNvSpPr>
            <a:spLocks noChangeAspect="1"/>
          </p:cNvSpPr>
          <p:nvPr/>
        </p:nvSpPr>
        <p:spPr>
          <a:xfrm>
            <a:off x="1644572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EA68CF-B4DA-7F41-1F5B-896240BB59D0}"/>
              </a:ext>
            </a:extLst>
          </p:cNvPr>
          <p:cNvSpPr>
            <a:spLocks noChangeAspect="1"/>
          </p:cNvSpPr>
          <p:nvPr/>
        </p:nvSpPr>
        <p:spPr>
          <a:xfrm>
            <a:off x="1644572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BACB8D-130B-CEFC-2A0E-EB270A647B8E}"/>
              </a:ext>
            </a:extLst>
          </p:cNvPr>
          <p:cNvSpPr>
            <a:spLocks noChangeAspect="1"/>
          </p:cNvSpPr>
          <p:nvPr/>
        </p:nvSpPr>
        <p:spPr>
          <a:xfrm>
            <a:off x="2729856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72A3184-E711-8B57-B841-64AD7D1CEDBB}"/>
              </a:ext>
            </a:extLst>
          </p:cNvPr>
          <p:cNvSpPr>
            <a:spLocks noChangeAspect="1"/>
          </p:cNvSpPr>
          <p:nvPr/>
        </p:nvSpPr>
        <p:spPr>
          <a:xfrm>
            <a:off x="2729856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A712F2A-F951-B8CF-F1E8-1E70DE28BD56}"/>
              </a:ext>
            </a:extLst>
          </p:cNvPr>
          <p:cNvSpPr>
            <a:spLocks noChangeAspect="1"/>
          </p:cNvSpPr>
          <p:nvPr/>
        </p:nvSpPr>
        <p:spPr>
          <a:xfrm>
            <a:off x="2368094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D13315-A06F-BF79-C4DF-43C38094041F}"/>
              </a:ext>
            </a:extLst>
          </p:cNvPr>
          <p:cNvSpPr>
            <a:spLocks noChangeAspect="1"/>
          </p:cNvSpPr>
          <p:nvPr/>
        </p:nvSpPr>
        <p:spPr>
          <a:xfrm>
            <a:off x="2368094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DF9A63-E2DB-A1A8-B802-DF63654094CC}"/>
              </a:ext>
            </a:extLst>
          </p:cNvPr>
          <p:cNvSpPr>
            <a:spLocks noChangeAspect="1"/>
          </p:cNvSpPr>
          <p:nvPr/>
        </p:nvSpPr>
        <p:spPr>
          <a:xfrm>
            <a:off x="3091618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BA7324-609D-2613-B40B-FFEDCDC29C0A}"/>
              </a:ext>
            </a:extLst>
          </p:cNvPr>
          <p:cNvSpPr>
            <a:spLocks noChangeAspect="1"/>
          </p:cNvSpPr>
          <p:nvPr/>
        </p:nvSpPr>
        <p:spPr>
          <a:xfrm>
            <a:off x="3091618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13B853-9A78-05F8-72A1-2A378C77BB61}"/>
              </a:ext>
            </a:extLst>
          </p:cNvPr>
          <p:cNvSpPr>
            <a:spLocks noChangeAspect="1"/>
          </p:cNvSpPr>
          <p:nvPr/>
        </p:nvSpPr>
        <p:spPr>
          <a:xfrm>
            <a:off x="2006334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2E8C56-6884-A332-DA0D-A5C5B767A987}"/>
              </a:ext>
            </a:extLst>
          </p:cNvPr>
          <p:cNvSpPr>
            <a:spLocks noChangeAspect="1"/>
          </p:cNvSpPr>
          <p:nvPr/>
        </p:nvSpPr>
        <p:spPr>
          <a:xfrm>
            <a:off x="2006334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07B5D6-CD27-C288-129C-7EAD54630A7D}"/>
              </a:ext>
            </a:extLst>
          </p:cNvPr>
          <p:cNvSpPr>
            <a:spLocks noChangeAspect="1"/>
          </p:cNvSpPr>
          <p:nvPr/>
        </p:nvSpPr>
        <p:spPr>
          <a:xfrm>
            <a:off x="1644572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29E606-1919-8062-C1D5-7DA41449D65F}"/>
              </a:ext>
            </a:extLst>
          </p:cNvPr>
          <p:cNvSpPr>
            <a:spLocks noChangeAspect="1"/>
          </p:cNvSpPr>
          <p:nvPr/>
        </p:nvSpPr>
        <p:spPr>
          <a:xfrm>
            <a:off x="1644572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EFAD87-214F-E4E2-4302-6BDB7A75A200}"/>
              </a:ext>
            </a:extLst>
          </p:cNvPr>
          <p:cNvSpPr>
            <a:spLocks noChangeAspect="1"/>
          </p:cNvSpPr>
          <p:nvPr/>
        </p:nvSpPr>
        <p:spPr>
          <a:xfrm>
            <a:off x="3091618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106BD0A-D215-6389-5985-BFD5866212A3}"/>
              </a:ext>
            </a:extLst>
          </p:cNvPr>
          <p:cNvSpPr>
            <a:spLocks noChangeAspect="1"/>
          </p:cNvSpPr>
          <p:nvPr/>
        </p:nvSpPr>
        <p:spPr>
          <a:xfrm>
            <a:off x="3091618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5C7EA4B-C4B9-8D81-5F34-61B53B2F30F5}"/>
              </a:ext>
            </a:extLst>
          </p:cNvPr>
          <p:cNvSpPr>
            <a:spLocks noChangeAspect="1"/>
          </p:cNvSpPr>
          <p:nvPr/>
        </p:nvSpPr>
        <p:spPr>
          <a:xfrm>
            <a:off x="2729856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6B540-BDC8-C50D-2330-859D035D05F5}"/>
              </a:ext>
            </a:extLst>
          </p:cNvPr>
          <p:cNvSpPr>
            <a:spLocks noChangeAspect="1"/>
          </p:cNvSpPr>
          <p:nvPr/>
        </p:nvSpPr>
        <p:spPr>
          <a:xfrm>
            <a:off x="2729856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9D8CEC-6D0F-6804-DD1C-3309BFE03B72}"/>
              </a:ext>
            </a:extLst>
          </p:cNvPr>
          <p:cNvSpPr>
            <a:spLocks noChangeAspect="1"/>
          </p:cNvSpPr>
          <p:nvPr/>
        </p:nvSpPr>
        <p:spPr>
          <a:xfrm>
            <a:off x="3091618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09B9EA-5512-A673-8A5C-0C2D8D599D29}"/>
              </a:ext>
            </a:extLst>
          </p:cNvPr>
          <p:cNvSpPr>
            <a:spLocks noChangeAspect="1"/>
          </p:cNvSpPr>
          <p:nvPr/>
        </p:nvSpPr>
        <p:spPr>
          <a:xfrm>
            <a:off x="3091618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2DA2EDE-A46A-E4D7-FE5F-C3ED5B258B1E}"/>
              </a:ext>
            </a:extLst>
          </p:cNvPr>
          <p:cNvSpPr>
            <a:spLocks noChangeAspect="1"/>
          </p:cNvSpPr>
          <p:nvPr/>
        </p:nvSpPr>
        <p:spPr>
          <a:xfrm>
            <a:off x="2729852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BE1329D-E499-6BCA-783F-ADDB5AB15098}"/>
              </a:ext>
            </a:extLst>
          </p:cNvPr>
          <p:cNvSpPr>
            <a:spLocks noChangeAspect="1"/>
          </p:cNvSpPr>
          <p:nvPr/>
        </p:nvSpPr>
        <p:spPr>
          <a:xfrm>
            <a:off x="2729852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8494EC-0483-3651-8536-F81F025588C7}"/>
              </a:ext>
            </a:extLst>
          </p:cNvPr>
          <p:cNvSpPr>
            <a:spLocks noChangeAspect="1"/>
          </p:cNvSpPr>
          <p:nvPr/>
        </p:nvSpPr>
        <p:spPr>
          <a:xfrm>
            <a:off x="2368086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FDCE2F-A27C-0ACF-A5FC-0A817D70AF07}"/>
              </a:ext>
            </a:extLst>
          </p:cNvPr>
          <p:cNvSpPr>
            <a:spLocks noChangeAspect="1"/>
          </p:cNvSpPr>
          <p:nvPr/>
        </p:nvSpPr>
        <p:spPr>
          <a:xfrm>
            <a:off x="2368086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F894FA9-5B72-0963-AE38-EA6090DDA5E3}"/>
              </a:ext>
            </a:extLst>
          </p:cNvPr>
          <p:cNvSpPr>
            <a:spLocks noChangeAspect="1"/>
          </p:cNvSpPr>
          <p:nvPr/>
        </p:nvSpPr>
        <p:spPr>
          <a:xfrm>
            <a:off x="2006330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333160-7A9B-E55C-2235-73E9C253D9C5}"/>
              </a:ext>
            </a:extLst>
          </p:cNvPr>
          <p:cNvSpPr>
            <a:spLocks noChangeAspect="1"/>
          </p:cNvSpPr>
          <p:nvPr/>
        </p:nvSpPr>
        <p:spPr>
          <a:xfrm>
            <a:off x="2006330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540254-9AC1-7876-1C3B-FDF46AD1395F}"/>
              </a:ext>
            </a:extLst>
          </p:cNvPr>
          <p:cNvSpPr>
            <a:spLocks noChangeAspect="1"/>
          </p:cNvSpPr>
          <p:nvPr/>
        </p:nvSpPr>
        <p:spPr>
          <a:xfrm>
            <a:off x="1644564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2EB763-3F1E-D68B-FF9D-AB019B55E481}"/>
              </a:ext>
            </a:extLst>
          </p:cNvPr>
          <p:cNvSpPr>
            <a:spLocks noChangeAspect="1"/>
          </p:cNvSpPr>
          <p:nvPr/>
        </p:nvSpPr>
        <p:spPr>
          <a:xfrm>
            <a:off x="1644564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5DD2AD-BB85-6BE6-99B1-A71CC6D34033}"/>
              </a:ext>
            </a:extLst>
          </p:cNvPr>
          <p:cNvSpPr>
            <a:spLocks noChangeAspect="1"/>
          </p:cNvSpPr>
          <p:nvPr/>
        </p:nvSpPr>
        <p:spPr>
          <a:xfrm>
            <a:off x="3453388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E25024-6D68-E899-D993-0E35589BEF5D}"/>
              </a:ext>
            </a:extLst>
          </p:cNvPr>
          <p:cNvSpPr>
            <a:spLocks noChangeAspect="1"/>
          </p:cNvSpPr>
          <p:nvPr/>
        </p:nvSpPr>
        <p:spPr>
          <a:xfrm>
            <a:off x="3453388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8C9CA5-4D19-6CCA-8331-08877C690C1D}"/>
              </a:ext>
            </a:extLst>
          </p:cNvPr>
          <p:cNvSpPr>
            <a:spLocks noChangeAspect="1"/>
          </p:cNvSpPr>
          <p:nvPr/>
        </p:nvSpPr>
        <p:spPr>
          <a:xfrm>
            <a:off x="3815150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886F29F-7DDD-02A9-C329-D373E6A053DA}"/>
              </a:ext>
            </a:extLst>
          </p:cNvPr>
          <p:cNvSpPr>
            <a:spLocks noChangeAspect="1"/>
          </p:cNvSpPr>
          <p:nvPr/>
        </p:nvSpPr>
        <p:spPr>
          <a:xfrm>
            <a:off x="3815150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CAAE25-C2EF-53FD-E5CB-72E087998E07}"/>
              </a:ext>
            </a:extLst>
          </p:cNvPr>
          <p:cNvSpPr>
            <a:spLocks noChangeAspect="1"/>
          </p:cNvSpPr>
          <p:nvPr/>
        </p:nvSpPr>
        <p:spPr>
          <a:xfrm>
            <a:off x="4176912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123E57C-6B2B-98D2-BD5C-DF0F75ABC6FF}"/>
              </a:ext>
            </a:extLst>
          </p:cNvPr>
          <p:cNvSpPr>
            <a:spLocks noChangeAspect="1"/>
          </p:cNvSpPr>
          <p:nvPr/>
        </p:nvSpPr>
        <p:spPr>
          <a:xfrm>
            <a:off x="4176912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CA73B3-A0A2-6BFE-3EFB-328803C57755}"/>
              </a:ext>
            </a:extLst>
          </p:cNvPr>
          <p:cNvSpPr>
            <a:spLocks noChangeAspect="1"/>
          </p:cNvSpPr>
          <p:nvPr/>
        </p:nvSpPr>
        <p:spPr>
          <a:xfrm>
            <a:off x="3815150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BD6C3E5-2692-471D-E050-A73AE7443C48}"/>
              </a:ext>
            </a:extLst>
          </p:cNvPr>
          <p:cNvSpPr>
            <a:spLocks noChangeAspect="1"/>
          </p:cNvSpPr>
          <p:nvPr/>
        </p:nvSpPr>
        <p:spPr>
          <a:xfrm>
            <a:off x="3815150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3F5686F-6704-3F4D-2118-4D226AF134FE}"/>
              </a:ext>
            </a:extLst>
          </p:cNvPr>
          <p:cNvSpPr>
            <a:spLocks noChangeAspect="1"/>
          </p:cNvSpPr>
          <p:nvPr/>
        </p:nvSpPr>
        <p:spPr>
          <a:xfrm>
            <a:off x="4176910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D20362-8133-5F73-D952-C51405DD8B9A}"/>
              </a:ext>
            </a:extLst>
          </p:cNvPr>
          <p:cNvSpPr>
            <a:spLocks noChangeAspect="1"/>
          </p:cNvSpPr>
          <p:nvPr/>
        </p:nvSpPr>
        <p:spPr>
          <a:xfrm>
            <a:off x="4176910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52349C-9DD7-5191-C3BD-5A0997BEEC76}"/>
              </a:ext>
            </a:extLst>
          </p:cNvPr>
          <p:cNvSpPr>
            <a:spLocks noChangeAspect="1"/>
          </p:cNvSpPr>
          <p:nvPr/>
        </p:nvSpPr>
        <p:spPr>
          <a:xfrm>
            <a:off x="4538672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68A333-E8AE-EC53-0567-108F7A8B0B99}"/>
              </a:ext>
            </a:extLst>
          </p:cNvPr>
          <p:cNvSpPr>
            <a:spLocks noChangeAspect="1"/>
          </p:cNvSpPr>
          <p:nvPr/>
        </p:nvSpPr>
        <p:spPr>
          <a:xfrm>
            <a:off x="4538672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398FB3-AF74-04F0-D35A-C5106B46727A}"/>
              </a:ext>
            </a:extLst>
          </p:cNvPr>
          <p:cNvSpPr>
            <a:spLocks noChangeAspect="1"/>
          </p:cNvSpPr>
          <p:nvPr/>
        </p:nvSpPr>
        <p:spPr>
          <a:xfrm>
            <a:off x="4900436" y="34014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D4DF41A-EA7B-AE7C-E000-1EFDAB08739F}"/>
              </a:ext>
            </a:extLst>
          </p:cNvPr>
          <p:cNvSpPr>
            <a:spLocks noChangeAspect="1"/>
          </p:cNvSpPr>
          <p:nvPr/>
        </p:nvSpPr>
        <p:spPr>
          <a:xfrm>
            <a:off x="4900436" y="375038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△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4BFD0A-806F-07FB-6E75-DF07F61D00FD}"/>
              </a:ext>
            </a:extLst>
          </p:cNvPr>
          <p:cNvSpPr>
            <a:spLocks noChangeAspect="1"/>
          </p:cNvSpPr>
          <p:nvPr/>
        </p:nvSpPr>
        <p:spPr>
          <a:xfrm>
            <a:off x="3453388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EE9B3-6B4A-1708-9769-7AE2DF7D615A}"/>
              </a:ext>
            </a:extLst>
          </p:cNvPr>
          <p:cNvSpPr>
            <a:spLocks noChangeAspect="1"/>
          </p:cNvSpPr>
          <p:nvPr/>
        </p:nvSpPr>
        <p:spPr>
          <a:xfrm>
            <a:off x="3453388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3A6D72F-E488-1C7D-C136-FAB8ADB4B92F}"/>
              </a:ext>
            </a:extLst>
          </p:cNvPr>
          <p:cNvSpPr>
            <a:spLocks noChangeAspect="1"/>
          </p:cNvSpPr>
          <p:nvPr/>
        </p:nvSpPr>
        <p:spPr>
          <a:xfrm>
            <a:off x="4538672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4B6E52-7A7A-0B1C-9721-4BD07746C0A7}"/>
              </a:ext>
            </a:extLst>
          </p:cNvPr>
          <p:cNvSpPr>
            <a:spLocks noChangeAspect="1"/>
          </p:cNvSpPr>
          <p:nvPr/>
        </p:nvSpPr>
        <p:spPr>
          <a:xfrm>
            <a:off x="4538672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70C9CE-1AD3-5FAF-1673-EB9127C0FB18}"/>
              </a:ext>
            </a:extLst>
          </p:cNvPr>
          <p:cNvSpPr>
            <a:spLocks noChangeAspect="1"/>
          </p:cNvSpPr>
          <p:nvPr/>
        </p:nvSpPr>
        <p:spPr>
          <a:xfrm>
            <a:off x="4176910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F3B8542-9DD5-761E-8CDA-05938A082D75}"/>
              </a:ext>
            </a:extLst>
          </p:cNvPr>
          <p:cNvSpPr>
            <a:spLocks noChangeAspect="1"/>
          </p:cNvSpPr>
          <p:nvPr/>
        </p:nvSpPr>
        <p:spPr>
          <a:xfrm>
            <a:off x="4176910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EE7C544-7D18-612C-1C2C-0088E848142A}"/>
              </a:ext>
            </a:extLst>
          </p:cNvPr>
          <p:cNvSpPr>
            <a:spLocks noChangeAspect="1"/>
          </p:cNvSpPr>
          <p:nvPr/>
        </p:nvSpPr>
        <p:spPr>
          <a:xfrm>
            <a:off x="4900434" y="410412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108C316-775B-0E3B-2C83-FDD298C1C880}"/>
              </a:ext>
            </a:extLst>
          </p:cNvPr>
          <p:cNvSpPr>
            <a:spLocks noChangeAspect="1"/>
          </p:cNvSpPr>
          <p:nvPr/>
        </p:nvSpPr>
        <p:spPr>
          <a:xfrm>
            <a:off x="4900434" y="445308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○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5CCA9A-50D7-987E-67FB-0F44A91F1159}"/>
              </a:ext>
            </a:extLst>
          </p:cNvPr>
          <p:cNvSpPr>
            <a:spLocks noChangeAspect="1"/>
          </p:cNvSpPr>
          <p:nvPr/>
        </p:nvSpPr>
        <p:spPr>
          <a:xfrm>
            <a:off x="3815150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6C276E-445B-70DE-35B3-677222441103}"/>
              </a:ext>
            </a:extLst>
          </p:cNvPr>
          <p:cNvSpPr>
            <a:spLocks noChangeAspect="1"/>
          </p:cNvSpPr>
          <p:nvPr/>
        </p:nvSpPr>
        <p:spPr>
          <a:xfrm>
            <a:off x="3815150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DA3FA65-53D1-21B5-E113-016B4976B9A4}"/>
              </a:ext>
            </a:extLst>
          </p:cNvPr>
          <p:cNvSpPr>
            <a:spLocks noChangeAspect="1"/>
          </p:cNvSpPr>
          <p:nvPr/>
        </p:nvSpPr>
        <p:spPr>
          <a:xfrm>
            <a:off x="3453388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9C3C8C0-FCF1-84BA-6878-1BBB2662E9B8}"/>
              </a:ext>
            </a:extLst>
          </p:cNvPr>
          <p:cNvSpPr>
            <a:spLocks noChangeAspect="1"/>
          </p:cNvSpPr>
          <p:nvPr/>
        </p:nvSpPr>
        <p:spPr>
          <a:xfrm>
            <a:off x="3453388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AFB083-5FC3-783B-EEE3-098FC303BB22}"/>
              </a:ext>
            </a:extLst>
          </p:cNvPr>
          <p:cNvSpPr>
            <a:spLocks noChangeAspect="1"/>
          </p:cNvSpPr>
          <p:nvPr/>
        </p:nvSpPr>
        <p:spPr>
          <a:xfrm>
            <a:off x="4900434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AAF7B4-DF0C-27E6-B1FA-55E6920BDD0E}"/>
              </a:ext>
            </a:extLst>
          </p:cNvPr>
          <p:cNvSpPr>
            <a:spLocks noChangeAspect="1"/>
          </p:cNvSpPr>
          <p:nvPr/>
        </p:nvSpPr>
        <p:spPr>
          <a:xfrm>
            <a:off x="4900434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F4E4152-4B1D-B5B9-E360-106861805F76}"/>
              </a:ext>
            </a:extLst>
          </p:cNvPr>
          <p:cNvSpPr>
            <a:spLocks noChangeAspect="1"/>
          </p:cNvSpPr>
          <p:nvPr/>
        </p:nvSpPr>
        <p:spPr>
          <a:xfrm>
            <a:off x="4538672" y="481980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9AD242-E0C2-7F2E-6BFF-2683445DB8E7}"/>
              </a:ext>
            </a:extLst>
          </p:cNvPr>
          <p:cNvSpPr>
            <a:spLocks noChangeAspect="1"/>
          </p:cNvSpPr>
          <p:nvPr/>
        </p:nvSpPr>
        <p:spPr>
          <a:xfrm>
            <a:off x="4538672" y="51687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FBFACD3-FA4D-758C-9868-664CCE4A2CB3}"/>
              </a:ext>
            </a:extLst>
          </p:cNvPr>
          <p:cNvSpPr>
            <a:spLocks noChangeAspect="1"/>
          </p:cNvSpPr>
          <p:nvPr/>
        </p:nvSpPr>
        <p:spPr>
          <a:xfrm>
            <a:off x="4900434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F752A1-8D75-D0E6-271F-43F60946B348}"/>
              </a:ext>
            </a:extLst>
          </p:cNvPr>
          <p:cNvSpPr>
            <a:spLocks noChangeAspect="1"/>
          </p:cNvSpPr>
          <p:nvPr/>
        </p:nvSpPr>
        <p:spPr>
          <a:xfrm>
            <a:off x="4900434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0E93DDE-B25C-DFC1-3847-071F6E82A213}"/>
              </a:ext>
            </a:extLst>
          </p:cNvPr>
          <p:cNvSpPr>
            <a:spLocks noChangeAspect="1"/>
          </p:cNvSpPr>
          <p:nvPr/>
        </p:nvSpPr>
        <p:spPr>
          <a:xfrm>
            <a:off x="4538668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9CDDE8C-E668-DE02-3268-9C6DA5A91090}"/>
              </a:ext>
            </a:extLst>
          </p:cNvPr>
          <p:cNvSpPr>
            <a:spLocks noChangeAspect="1"/>
          </p:cNvSpPr>
          <p:nvPr/>
        </p:nvSpPr>
        <p:spPr>
          <a:xfrm>
            <a:off x="4538668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3FECA6-8F10-5CF0-AC41-9D44D62E3D3F}"/>
              </a:ext>
            </a:extLst>
          </p:cNvPr>
          <p:cNvSpPr>
            <a:spLocks noChangeAspect="1"/>
          </p:cNvSpPr>
          <p:nvPr/>
        </p:nvSpPr>
        <p:spPr>
          <a:xfrm>
            <a:off x="4176902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B34DD5-251A-2CF2-F8AE-96592B2429B3}"/>
              </a:ext>
            </a:extLst>
          </p:cNvPr>
          <p:cNvSpPr>
            <a:spLocks noChangeAspect="1"/>
          </p:cNvSpPr>
          <p:nvPr/>
        </p:nvSpPr>
        <p:spPr>
          <a:xfrm>
            <a:off x="4176902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642F0-0A7D-3614-98B1-9049546DCD8A}"/>
              </a:ext>
            </a:extLst>
          </p:cNvPr>
          <p:cNvSpPr>
            <a:spLocks noChangeAspect="1"/>
          </p:cNvSpPr>
          <p:nvPr/>
        </p:nvSpPr>
        <p:spPr>
          <a:xfrm>
            <a:off x="3815146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79B736-C412-DEBB-81A5-6E6BE1DDA50E}"/>
              </a:ext>
            </a:extLst>
          </p:cNvPr>
          <p:cNvSpPr>
            <a:spLocks noChangeAspect="1"/>
          </p:cNvSpPr>
          <p:nvPr/>
        </p:nvSpPr>
        <p:spPr>
          <a:xfrm>
            <a:off x="3815146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43E5E6-F1BA-57B8-2A33-4A9FA246C612}"/>
              </a:ext>
            </a:extLst>
          </p:cNvPr>
          <p:cNvSpPr>
            <a:spLocks noChangeAspect="1"/>
          </p:cNvSpPr>
          <p:nvPr/>
        </p:nvSpPr>
        <p:spPr>
          <a:xfrm>
            <a:off x="3453380" y="552250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85DFED-7BF4-2A86-A15E-219F2E3E453C}"/>
              </a:ext>
            </a:extLst>
          </p:cNvPr>
          <p:cNvSpPr>
            <a:spLocks noChangeAspect="1"/>
          </p:cNvSpPr>
          <p:nvPr/>
        </p:nvSpPr>
        <p:spPr>
          <a:xfrm>
            <a:off x="3453380" y="587147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□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왼쪽 중괄호 107">
            <a:extLst>
              <a:ext uri="{FF2B5EF4-FFF2-40B4-BE49-F238E27FC236}">
                <a16:creationId xmlns:a16="http://schemas.microsoft.com/office/drawing/2014/main" id="{F0FBD1AB-7A60-897A-15CE-9EAD7947EC7F}"/>
              </a:ext>
            </a:extLst>
          </p:cNvPr>
          <p:cNvSpPr/>
          <p:nvPr/>
        </p:nvSpPr>
        <p:spPr>
          <a:xfrm>
            <a:off x="1446246" y="3401421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왼쪽 중괄호 108">
            <a:extLst>
              <a:ext uri="{FF2B5EF4-FFF2-40B4-BE49-F238E27FC236}">
                <a16:creationId xmlns:a16="http://schemas.microsoft.com/office/drawing/2014/main" id="{18D07997-64A6-3F15-6F13-280CA0882200}"/>
              </a:ext>
            </a:extLst>
          </p:cNvPr>
          <p:cNvSpPr/>
          <p:nvPr/>
        </p:nvSpPr>
        <p:spPr>
          <a:xfrm>
            <a:off x="1446246" y="4117099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왼쪽 중괄호 109">
            <a:extLst>
              <a:ext uri="{FF2B5EF4-FFF2-40B4-BE49-F238E27FC236}">
                <a16:creationId xmlns:a16="http://schemas.microsoft.com/office/drawing/2014/main" id="{A98BB4B8-9053-AE4A-49A0-35E024B31988}"/>
              </a:ext>
            </a:extLst>
          </p:cNvPr>
          <p:cNvSpPr/>
          <p:nvPr/>
        </p:nvSpPr>
        <p:spPr>
          <a:xfrm>
            <a:off x="1446246" y="4817998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왼쪽 중괄호 110">
            <a:extLst>
              <a:ext uri="{FF2B5EF4-FFF2-40B4-BE49-F238E27FC236}">
                <a16:creationId xmlns:a16="http://schemas.microsoft.com/office/drawing/2014/main" id="{E1405F81-51E7-3BC3-7A52-2E9B7D078783}"/>
              </a:ext>
            </a:extLst>
          </p:cNvPr>
          <p:cNvSpPr/>
          <p:nvPr/>
        </p:nvSpPr>
        <p:spPr>
          <a:xfrm>
            <a:off x="1446246" y="5535482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962F73-7EB8-19B2-6B1F-8714A241E30F}"/>
              </a:ext>
            </a:extLst>
          </p:cNvPr>
          <p:cNvSpPr txBox="1"/>
          <p:nvPr/>
        </p:nvSpPr>
        <p:spPr>
          <a:xfrm>
            <a:off x="543268" y="3568923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고도 M" panose="02000503000000020004" pitchFamily="2" charset="-127"/>
                <a:ea typeface="고도 M" panose="02000503000000020004" pitchFamily="2" charset="-127"/>
              </a:rPr>
              <a:t>600 </a:t>
            </a:r>
            <a:r>
              <a:rPr lang="ko-KR" altLang="en-US" b="1" dirty="0"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34F925D-0252-0FF6-7E0B-DEA8184AD09F}"/>
              </a:ext>
            </a:extLst>
          </p:cNvPr>
          <p:cNvSpPr txBox="1"/>
          <p:nvPr/>
        </p:nvSpPr>
        <p:spPr>
          <a:xfrm>
            <a:off x="543268" y="4259127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고도 M" panose="02000503000000020004" pitchFamily="2" charset="-127"/>
                <a:ea typeface="고도 M" panose="02000503000000020004" pitchFamily="2" charset="-127"/>
              </a:rPr>
              <a:t>600 </a:t>
            </a:r>
            <a:r>
              <a:rPr lang="ko-KR" altLang="en-US" b="1" dirty="0"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68CBFEF-76D5-51C4-09AE-0B6DE8658853}"/>
              </a:ext>
            </a:extLst>
          </p:cNvPr>
          <p:cNvSpPr txBox="1"/>
          <p:nvPr/>
        </p:nvSpPr>
        <p:spPr>
          <a:xfrm>
            <a:off x="543268" y="4984099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고도 M" panose="02000503000000020004" pitchFamily="2" charset="-127"/>
                <a:ea typeface="고도 M" panose="02000503000000020004" pitchFamily="2" charset="-127"/>
              </a:rPr>
              <a:t>600 </a:t>
            </a:r>
            <a:r>
              <a:rPr lang="ko-KR" altLang="en-US" b="1" dirty="0"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70A059-AD13-6886-4B98-110A819837B2}"/>
              </a:ext>
            </a:extLst>
          </p:cNvPr>
          <p:cNvSpPr txBox="1"/>
          <p:nvPr/>
        </p:nvSpPr>
        <p:spPr>
          <a:xfrm>
            <a:off x="543268" y="5655815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고도 M" panose="02000503000000020004" pitchFamily="2" charset="-127"/>
                <a:ea typeface="고도 M" panose="02000503000000020004" pitchFamily="2" charset="-127"/>
              </a:rPr>
              <a:t>600 </a:t>
            </a:r>
            <a:r>
              <a:rPr lang="ko-KR" altLang="en-US" b="1" dirty="0"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sp>
        <p:nvSpPr>
          <p:cNvPr id="116" name="오른쪽 중괄호 115">
            <a:extLst>
              <a:ext uri="{FF2B5EF4-FFF2-40B4-BE49-F238E27FC236}">
                <a16:creationId xmlns:a16="http://schemas.microsoft.com/office/drawing/2014/main" id="{17DB9CB9-DD6E-7F51-62B8-6C2F8B6772F9}"/>
              </a:ext>
            </a:extLst>
          </p:cNvPr>
          <p:cNvSpPr/>
          <p:nvPr/>
        </p:nvSpPr>
        <p:spPr>
          <a:xfrm>
            <a:off x="5188434" y="3401421"/>
            <a:ext cx="288000" cy="1952010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9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B855835A-E244-90D0-66BF-3F7FD9E63165}"/>
              </a:ext>
            </a:extLst>
          </p:cNvPr>
          <p:cNvSpPr/>
          <p:nvPr/>
        </p:nvSpPr>
        <p:spPr>
          <a:xfrm>
            <a:off x="5188434" y="5353431"/>
            <a:ext cx="288000" cy="806039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4A09948-3B0F-A8F3-DED8-758F1077000F}"/>
              </a:ext>
            </a:extLst>
          </p:cNvPr>
          <p:cNvSpPr txBox="1"/>
          <p:nvPr/>
        </p:nvSpPr>
        <p:spPr>
          <a:xfrm>
            <a:off x="5561475" y="4268421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Memory</a:t>
            </a:r>
          </a:p>
          <a:p>
            <a:r>
              <a:rPr lang="en-US" altLang="ko-KR" b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1700 </a:t>
            </a:r>
            <a:r>
              <a:rPr lang="ko-KR" altLang="en-US" b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8DFED3-8323-58CE-22CA-57714C7DE4E5}"/>
              </a:ext>
            </a:extLst>
          </p:cNvPr>
          <p:cNvSpPr txBox="1"/>
          <p:nvPr/>
        </p:nvSpPr>
        <p:spPr>
          <a:xfrm>
            <a:off x="5561475" y="5625843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File</a:t>
            </a:r>
          </a:p>
          <a:p>
            <a:r>
              <a:rPr lang="en-US" altLang="ko-KR" b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700</a:t>
            </a:r>
            <a:r>
              <a:rPr lang="en-US" altLang="ko-KR" b="1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b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3A8888D-ADE8-C46D-CCC8-9C7FCF3576C6}"/>
              </a:ext>
            </a:extLst>
          </p:cNvPr>
          <p:cNvCxnSpPr/>
          <p:nvPr/>
        </p:nvCxnSpPr>
        <p:spPr>
          <a:xfrm>
            <a:off x="9952915" y="2363797"/>
            <a:ext cx="0" cy="37601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8EEEB93-5B5B-EA24-A905-1168606B194B}"/>
              </a:ext>
            </a:extLst>
          </p:cNvPr>
          <p:cNvSpPr txBox="1"/>
          <p:nvPr/>
        </p:nvSpPr>
        <p:spPr>
          <a:xfrm>
            <a:off x="9130788" y="1924602"/>
            <a:ext cx="187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고도 M" panose="02000503000000020004" pitchFamily="2" charset="-127"/>
                <a:ea typeface="고도 M" panose="02000503000000020004" pitchFamily="2" charset="-127"/>
              </a:rPr>
              <a:t>Train Sequence</a:t>
            </a:r>
            <a:endParaRPr lang="ko-KR" altLang="en-US" i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BCD2EF-2390-C234-A794-1C6008FD47A7}"/>
              </a:ext>
            </a:extLst>
          </p:cNvPr>
          <p:cNvSpPr txBox="1"/>
          <p:nvPr/>
        </p:nvSpPr>
        <p:spPr>
          <a:xfrm>
            <a:off x="10062479" y="2445226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Shuffle</a:t>
            </a:r>
          </a:p>
          <a:p>
            <a:r>
              <a:rPr lang="en-US" altLang="ko-KR" i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(Memory)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4392DDF-A4B8-B09D-944C-955C191C21F7}"/>
              </a:ext>
            </a:extLst>
          </p:cNvPr>
          <p:cNvSpPr txBox="1"/>
          <p:nvPr/>
        </p:nvSpPr>
        <p:spPr>
          <a:xfrm>
            <a:off x="10062479" y="3427515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</a:t>
            </a:r>
          </a:p>
          <a:p>
            <a:r>
              <a:rPr lang="en-US" altLang="ko-KR" i="1" dirty="0">
                <a:solidFill>
                  <a:srgbClr val="99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(Memory)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1E308DA-EE6F-3B78-0EFB-C6831D633B44}"/>
              </a:ext>
            </a:extLst>
          </p:cNvPr>
          <p:cNvSpPr txBox="1"/>
          <p:nvPr/>
        </p:nvSpPr>
        <p:spPr>
          <a:xfrm>
            <a:off x="10062479" y="4409804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Random Read</a:t>
            </a:r>
          </a:p>
          <a:p>
            <a:r>
              <a:rPr lang="en-US" altLang="ko-KR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(File)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D2D7A2-447C-D748-F046-4CC282E11799}"/>
              </a:ext>
            </a:extLst>
          </p:cNvPr>
          <p:cNvSpPr txBox="1"/>
          <p:nvPr/>
        </p:nvSpPr>
        <p:spPr>
          <a:xfrm>
            <a:off x="10062479" y="5392093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</a:t>
            </a:r>
          </a:p>
          <a:p>
            <a:r>
              <a:rPr lang="en-US" altLang="ko-KR" i="1" dirty="0">
                <a:solidFill>
                  <a:schemeClr val="accent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(File)</a:t>
            </a:r>
          </a:p>
        </p:txBody>
      </p:sp>
      <p:sp>
        <p:nvSpPr>
          <p:cNvPr id="126" name="내용 개체 틀 2">
            <a:extLst>
              <a:ext uri="{FF2B5EF4-FFF2-40B4-BE49-F238E27FC236}">
                <a16:creationId xmlns:a16="http://schemas.microsoft.com/office/drawing/2014/main" id="{70208591-C818-D135-8416-0639420A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68" y="1415463"/>
            <a:ext cx="10772368" cy="43335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기존 방식 원인 분석</a:t>
            </a:r>
            <a:endParaRPr lang="en-US" altLang="ko-KR" sz="2000" dirty="0"/>
          </a:p>
          <a:p>
            <a:pPr lvl="1"/>
            <a:r>
              <a:rPr lang="ko-KR" altLang="en-US" sz="1800" dirty="0"/>
              <a:t>메모리에 </a:t>
            </a:r>
            <a:r>
              <a:rPr lang="en-US" altLang="ko-KR" sz="1800" dirty="0"/>
              <a:t>1700</a:t>
            </a:r>
            <a:r>
              <a:rPr lang="ko-KR" altLang="en-US" sz="1800" dirty="0"/>
              <a:t>장 저장</a:t>
            </a:r>
            <a:r>
              <a:rPr lang="en-US" altLang="ko-KR" sz="1800" dirty="0"/>
              <a:t>, </a:t>
            </a:r>
            <a:r>
              <a:rPr lang="ko-KR" altLang="en-US" sz="1800" dirty="0"/>
              <a:t>파일에 </a:t>
            </a:r>
            <a:r>
              <a:rPr lang="en-US" altLang="ko-KR" sz="1800" dirty="0"/>
              <a:t>700</a:t>
            </a:r>
            <a:r>
              <a:rPr lang="ko-KR" altLang="en-US" sz="1800" dirty="0"/>
              <a:t>장 저장 </a:t>
            </a:r>
            <a:endParaRPr lang="en-US" altLang="ko-KR" sz="1600" dirty="0"/>
          </a:p>
          <a:p>
            <a:pPr lvl="1"/>
            <a:r>
              <a:rPr lang="ko-KR" altLang="en-US" sz="1800" dirty="0"/>
              <a:t>메모리의 데이터 우선 학습</a:t>
            </a:r>
            <a:r>
              <a:rPr lang="en-US" altLang="ko-KR" sz="1800" dirty="0"/>
              <a:t> </a:t>
            </a:r>
            <a:r>
              <a:rPr lang="ko-KR" altLang="en-US" sz="1800" dirty="0"/>
              <a:t>후 파일에서 데이터를 읽어 학습하는 방식</a:t>
            </a:r>
            <a:endParaRPr lang="en-US" altLang="ko-KR" sz="1800" dirty="0"/>
          </a:p>
          <a:p>
            <a:pPr lvl="1"/>
            <a:r>
              <a:rPr lang="ko-KR" altLang="en-US" sz="1800" dirty="0"/>
              <a:t>최초 배치에 모든 클래스의 데이터가 포함되지 않으면 해당 클래스를 학습하지 못함 </a:t>
            </a:r>
            <a:endParaRPr lang="en-US" altLang="ko-KR" sz="18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C40F31-05DA-69FE-B533-59320A7B9568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6685B4E-11CA-DA6C-6FBB-872C6FEA332D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C85F0C25-EE51-AFBD-398C-62FFB736E1CD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E844F73C-2108-672A-2C85-55B6BB9472E9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144DA965-2040-ECBF-E923-5E88E3C16D0A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130" name="그래픽 129" descr="질문 윤곽선">
              <a:extLst>
                <a:ext uri="{FF2B5EF4-FFF2-40B4-BE49-F238E27FC236}">
                  <a16:creationId xmlns:a16="http://schemas.microsoft.com/office/drawing/2014/main" id="{7AFFCC89-31C3-6486-4E77-360267C9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55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1494D5-5ECD-67C3-B0EE-6D0E48D7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76D878-CAB9-8B82-6439-48BA9DE0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13DDD-3407-3B4C-142B-73FA5EC1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60767188-D3AF-6839-2CDE-E47BF2D8C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686556"/>
            <a:ext cx="11033760" cy="43865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방식을 변경</a:t>
            </a:r>
            <a:endParaRPr lang="en-US" altLang="ko-KR" sz="2000" dirty="0"/>
          </a:p>
          <a:p>
            <a:pPr lvl="1"/>
            <a:r>
              <a:rPr lang="ko-KR" altLang="en-US" sz="1800" dirty="0"/>
              <a:t>데이터에 인덱스</a:t>
            </a:r>
            <a:r>
              <a:rPr lang="en-US" altLang="ko-KR" sz="1800" dirty="0"/>
              <a:t>(Index)</a:t>
            </a:r>
            <a:r>
              <a:rPr lang="ko-KR" altLang="en-US" sz="1800" dirty="0"/>
              <a:t>를 할당하고</a:t>
            </a:r>
            <a:r>
              <a:rPr lang="en-US" altLang="ko-KR" sz="1800" dirty="0"/>
              <a:t>, </a:t>
            </a:r>
            <a:r>
              <a:rPr lang="ko-KR" altLang="en-US" sz="1800" dirty="0"/>
              <a:t>이를 활용 </a:t>
            </a:r>
            <a:endParaRPr lang="en-US" altLang="ko-KR" sz="1800" dirty="0"/>
          </a:p>
          <a:p>
            <a:pPr lvl="1"/>
            <a:r>
              <a:rPr lang="ko-KR" altLang="en-US" sz="1800" dirty="0"/>
              <a:t>저장된 위치에 상관없이 모든 샘플을 랜덤하게 사용하여 학습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798691-A216-B952-9D41-8182D6E8B4F4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BE63EB-A3D0-20E7-1E9B-ADB19C01EE2E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F1E4174-3939-7B0F-2A76-E72ABECEC44D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B0A1960-F826-29CE-DBC7-821302542DC1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114C230-D43C-D66A-F41F-03FD19DB1FFD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8" name="그래픽 27" descr="질문 윤곽선">
              <a:extLst>
                <a:ext uri="{FF2B5EF4-FFF2-40B4-BE49-F238E27FC236}">
                  <a16:creationId xmlns:a16="http://schemas.microsoft.com/office/drawing/2014/main" id="{A52D315A-D0FB-5848-C8A5-A72059A03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  <p:sp>
        <p:nvSpPr>
          <p:cNvPr id="34" name="원통형 33">
            <a:extLst>
              <a:ext uri="{FF2B5EF4-FFF2-40B4-BE49-F238E27FC236}">
                <a16:creationId xmlns:a16="http://schemas.microsoft.com/office/drawing/2014/main" id="{A0D99EB0-FCCF-6C3D-A95F-BC4BEFACD470}"/>
              </a:ext>
            </a:extLst>
          </p:cNvPr>
          <p:cNvSpPr/>
          <p:nvPr/>
        </p:nvSpPr>
        <p:spPr>
          <a:xfrm>
            <a:off x="3557327" y="4317272"/>
            <a:ext cx="1378712" cy="1242287"/>
          </a:xfrm>
          <a:prstGeom prst="can">
            <a:avLst>
              <a:gd name="adj" fmla="val 1366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ko-KR" alt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9CE117-9CC9-2E6A-EF09-87AA2F7888D7}"/>
              </a:ext>
            </a:extLst>
          </p:cNvPr>
          <p:cNvSpPr/>
          <p:nvPr/>
        </p:nvSpPr>
        <p:spPr>
          <a:xfrm>
            <a:off x="3142569" y="3433599"/>
            <a:ext cx="2243411" cy="551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 anchorCtr="0"/>
          <a:lstStyle/>
          <a:p>
            <a:pPr algn="ctr"/>
            <a:endParaRPr lang="ko-KR" alt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4E17BC-D1EF-1A8E-1676-0FC135F6B5AF}"/>
              </a:ext>
            </a:extLst>
          </p:cNvPr>
          <p:cNvSpPr/>
          <p:nvPr/>
        </p:nvSpPr>
        <p:spPr>
          <a:xfrm>
            <a:off x="5054180" y="3499824"/>
            <a:ext cx="252000" cy="1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7ACCE0-139E-F0CB-D550-11EDAE213F5D}"/>
              </a:ext>
            </a:extLst>
          </p:cNvPr>
          <p:cNvSpPr/>
          <p:nvPr/>
        </p:nvSpPr>
        <p:spPr>
          <a:xfrm>
            <a:off x="5054180" y="360236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1D8FF2-7B78-8888-A287-7C821164F33A}"/>
              </a:ext>
            </a:extLst>
          </p:cNvPr>
          <p:cNvSpPr/>
          <p:nvPr/>
        </p:nvSpPr>
        <p:spPr>
          <a:xfrm>
            <a:off x="5054180" y="371142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F95A27-04C9-AEAE-CCCE-A600B6AE84EF}"/>
              </a:ext>
            </a:extLst>
          </p:cNvPr>
          <p:cNvSpPr/>
          <p:nvPr/>
        </p:nvSpPr>
        <p:spPr>
          <a:xfrm>
            <a:off x="4807362" y="3718671"/>
            <a:ext cx="252000" cy="1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43A6D-66A1-F10D-0C75-FD17AD7F9423}"/>
              </a:ext>
            </a:extLst>
          </p:cNvPr>
          <p:cNvSpPr/>
          <p:nvPr/>
        </p:nvSpPr>
        <p:spPr>
          <a:xfrm>
            <a:off x="4515759" y="471104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77BAA7-4530-2813-C6B7-08FFD5370259}"/>
              </a:ext>
            </a:extLst>
          </p:cNvPr>
          <p:cNvSpPr/>
          <p:nvPr/>
        </p:nvSpPr>
        <p:spPr>
          <a:xfrm>
            <a:off x="4515759" y="482011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8C89A1-E685-5036-AEF0-EFC088FA0682}"/>
              </a:ext>
            </a:extLst>
          </p:cNvPr>
          <p:cNvSpPr/>
          <p:nvPr/>
        </p:nvSpPr>
        <p:spPr>
          <a:xfrm>
            <a:off x="4515759" y="492684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A06040-9E2B-0545-E52B-F0C54127FC95}"/>
              </a:ext>
            </a:extLst>
          </p:cNvPr>
          <p:cNvSpPr/>
          <p:nvPr/>
        </p:nvSpPr>
        <p:spPr>
          <a:xfrm>
            <a:off x="4515759" y="503590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ED5FC2-3FA4-4CDA-DE77-70E23A28A5D7}"/>
              </a:ext>
            </a:extLst>
          </p:cNvPr>
          <p:cNvSpPr/>
          <p:nvPr/>
        </p:nvSpPr>
        <p:spPr>
          <a:xfrm>
            <a:off x="4515759" y="514497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C1A93FC-098E-8B23-BF83-900B668A61CB}"/>
              </a:ext>
            </a:extLst>
          </p:cNvPr>
          <p:cNvSpPr/>
          <p:nvPr/>
        </p:nvSpPr>
        <p:spPr>
          <a:xfrm>
            <a:off x="3764793" y="4926901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B716B20B-F920-3389-D9BD-8DE8A27950BC}"/>
              </a:ext>
            </a:extLst>
          </p:cNvPr>
          <p:cNvSpPr/>
          <p:nvPr/>
        </p:nvSpPr>
        <p:spPr>
          <a:xfrm>
            <a:off x="7585457" y="4511303"/>
            <a:ext cx="267497" cy="196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090116-28E1-40CC-6987-21D85298A76D}"/>
              </a:ext>
            </a:extLst>
          </p:cNvPr>
          <p:cNvSpPr/>
          <p:nvPr/>
        </p:nvSpPr>
        <p:spPr>
          <a:xfrm>
            <a:off x="6718257" y="4505020"/>
            <a:ext cx="267497" cy="1968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301EA-A7C5-7EF2-3770-913BB9DD0583}"/>
              </a:ext>
            </a:extLst>
          </p:cNvPr>
          <p:cNvSpPr/>
          <p:nvPr/>
        </p:nvSpPr>
        <p:spPr>
          <a:xfrm>
            <a:off x="4264509" y="4715031"/>
            <a:ext cx="252000" cy="106140"/>
          </a:xfrm>
          <a:prstGeom prst="rect">
            <a:avLst/>
          </a:prstGeom>
          <a:solidFill>
            <a:srgbClr val="40404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F8F5788-3FF2-007A-D402-891C22273FD2}"/>
              </a:ext>
            </a:extLst>
          </p:cNvPr>
          <p:cNvSpPr/>
          <p:nvPr/>
        </p:nvSpPr>
        <p:spPr>
          <a:xfrm>
            <a:off x="4263758" y="482011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2A72DD-DA64-B13A-E1F9-36BBB5ABC743}"/>
              </a:ext>
            </a:extLst>
          </p:cNvPr>
          <p:cNvSpPr/>
          <p:nvPr/>
        </p:nvSpPr>
        <p:spPr>
          <a:xfrm>
            <a:off x="4263758" y="492684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621C34-AD78-F859-CAD5-0139C91A1C89}"/>
              </a:ext>
            </a:extLst>
          </p:cNvPr>
          <p:cNvSpPr/>
          <p:nvPr/>
        </p:nvSpPr>
        <p:spPr>
          <a:xfrm>
            <a:off x="4515758" y="5254039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70B534-65FC-9FDD-A861-FF985A1A4A2B}"/>
              </a:ext>
            </a:extLst>
          </p:cNvPr>
          <p:cNvSpPr/>
          <p:nvPr/>
        </p:nvSpPr>
        <p:spPr>
          <a:xfrm>
            <a:off x="4263758" y="514497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24871D-D729-CBDC-7EFC-E84809AEBBE3}"/>
              </a:ext>
            </a:extLst>
          </p:cNvPr>
          <p:cNvSpPr/>
          <p:nvPr/>
        </p:nvSpPr>
        <p:spPr>
          <a:xfrm>
            <a:off x="4263758" y="525403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E580F4-CAEF-7150-4270-C93208768EDB}"/>
              </a:ext>
            </a:extLst>
          </p:cNvPr>
          <p:cNvSpPr/>
          <p:nvPr/>
        </p:nvSpPr>
        <p:spPr>
          <a:xfrm>
            <a:off x="4016404" y="471104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7E05ED-5173-0631-ED99-39F1D0B5CB49}"/>
              </a:ext>
            </a:extLst>
          </p:cNvPr>
          <p:cNvSpPr/>
          <p:nvPr/>
        </p:nvSpPr>
        <p:spPr>
          <a:xfrm>
            <a:off x="4016404" y="482011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394DD58-0D7A-429A-BA27-2FEFC549BF2F}"/>
              </a:ext>
            </a:extLst>
          </p:cNvPr>
          <p:cNvSpPr/>
          <p:nvPr/>
        </p:nvSpPr>
        <p:spPr>
          <a:xfrm>
            <a:off x="4016404" y="492684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20FEC2-02B3-B39C-848E-92B214BB4A2F}"/>
              </a:ext>
            </a:extLst>
          </p:cNvPr>
          <p:cNvSpPr/>
          <p:nvPr/>
        </p:nvSpPr>
        <p:spPr>
          <a:xfrm>
            <a:off x="4016404" y="503590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50A74D-FD9C-D831-8F76-53609BC02638}"/>
              </a:ext>
            </a:extLst>
          </p:cNvPr>
          <p:cNvSpPr/>
          <p:nvPr/>
        </p:nvSpPr>
        <p:spPr>
          <a:xfrm>
            <a:off x="4016404" y="514497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76007E-ADC0-0E05-E134-1E998D5AD460}"/>
              </a:ext>
            </a:extLst>
          </p:cNvPr>
          <p:cNvSpPr/>
          <p:nvPr/>
        </p:nvSpPr>
        <p:spPr>
          <a:xfrm>
            <a:off x="4016404" y="525403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F01739-17E6-211D-E0EF-9425CB9CAAD2}"/>
              </a:ext>
            </a:extLst>
          </p:cNvPr>
          <p:cNvSpPr/>
          <p:nvPr/>
        </p:nvSpPr>
        <p:spPr>
          <a:xfrm>
            <a:off x="4805134" y="349329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A7447E-C6CD-C9E0-73E1-3A147CF976E2}"/>
              </a:ext>
            </a:extLst>
          </p:cNvPr>
          <p:cNvSpPr/>
          <p:nvPr/>
        </p:nvSpPr>
        <p:spPr>
          <a:xfrm>
            <a:off x="4805134" y="360236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0D32F80-60FF-EB3D-2462-9D4D7D5E415C}"/>
              </a:ext>
            </a:extLst>
          </p:cNvPr>
          <p:cNvSpPr/>
          <p:nvPr/>
        </p:nvSpPr>
        <p:spPr>
          <a:xfrm>
            <a:off x="5054401" y="3820494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F3155A-B5C3-2339-72B7-1C8453F3674A}"/>
              </a:ext>
            </a:extLst>
          </p:cNvPr>
          <p:cNvSpPr/>
          <p:nvPr/>
        </p:nvSpPr>
        <p:spPr>
          <a:xfrm>
            <a:off x="4805134" y="382049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B7A3B-780B-52FE-1D64-5D7FC7B04438}"/>
              </a:ext>
            </a:extLst>
          </p:cNvPr>
          <p:cNvSpPr/>
          <p:nvPr/>
        </p:nvSpPr>
        <p:spPr>
          <a:xfrm>
            <a:off x="3762888" y="471104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A86F4C-7A55-7B40-98CC-4D1A42862CBE}"/>
              </a:ext>
            </a:extLst>
          </p:cNvPr>
          <p:cNvSpPr/>
          <p:nvPr/>
        </p:nvSpPr>
        <p:spPr>
          <a:xfrm>
            <a:off x="3762888" y="482011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0C9608-34C5-7E24-B004-2C33D726CC07}"/>
              </a:ext>
            </a:extLst>
          </p:cNvPr>
          <p:cNvSpPr/>
          <p:nvPr/>
        </p:nvSpPr>
        <p:spPr>
          <a:xfrm>
            <a:off x="4269920" y="5032462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950CF3-B938-5C0B-BDFC-D77F889A56B8}"/>
              </a:ext>
            </a:extLst>
          </p:cNvPr>
          <p:cNvSpPr/>
          <p:nvPr/>
        </p:nvSpPr>
        <p:spPr>
          <a:xfrm>
            <a:off x="3762888" y="503590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48AF2AD-9473-A238-703F-68434909E585}"/>
              </a:ext>
            </a:extLst>
          </p:cNvPr>
          <p:cNvSpPr/>
          <p:nvPr/>
        </p:nvSpPr>
        <p:spPr>
          <a:xfrm>
            <a:off x="3762888" y="5144974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E93C6D-C557-8562-767D-E9C0D3F80DDD}"/>
              </a:ext>
            </a:extLst>
          </p:cNvPr>
          <p:cNvSpPr/>
          <p:nvPr/>
        </p:nvSpPr>
        <p:spPr>
          <a:xfrm>
            <a:off x="3762888" y="5254039"/>
            <a:ext cx="252000" cy="10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15B789-BDBD-73AC-530B-3AD6E57C15B4}"/>
              </a:ext>
            </a:extLst>
          </p:cNvPr>
          <p:cNvSpPr txBox="1"/>
          <p:nvPr/>
        </p:nvSpPr>
        <p:spPr>
          <a:xfrm>
            <a:off x="5708704" y="3736232"/>
            <a:ext cx="119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read</a:t>
            </a:r>
            <a:endParaRPr lang="ko-KR" altLang="en-US" sz="1400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2E83D4-2B80-CB85-F857-C6E1AFDAD81B}"/>
              </a:ext>
            </a:extLst>
          </p:cNvPr>
          <p:cNvSpPr txBox="1"/>
          <p:nvPr/>
        </p:nvSpPr>
        <p:spPr>
          <a:xfrm>
            <a:off x="3846724" y="3139339"/>
            <a:ext cx="131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</a:t>
            </a:r>
            <a:endParaRPr lang="ko-KR" altLang="en-US" sz="1400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C29EBBF-578A-EB1C-078F-7D83D504D777}"/>
              </a:ext>
            </a:extLst>
          </p:cNvPr>
          <p:cNvGrpSpPr/>
          <p:nvPr/>
        </p:nvGrpSpPr>
        <p:grpSpPr>
          <a:xfrm>
            <a:off x="8099984" y="3755789"/>
            <a:ext cx="988094" cy="1224694"/>
            <a:chOff x="6752965" y="2917896"/>
            <a:chExt cx="988094" cy="122469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ECDB32A-898F-A884-B86F-9F839339BC26}"/>
                </a:ext>
              </a:extLst>
            </p:cNvPr>
            <p:cNvGrpSpPr/>
            <p:nvPr/>
          </p:nvGrpSpPr>
          <p:grpSpPr>
            <a:xfrm rot="10800000">
              <a:off x="6850186" y="3344218"/>
              <a:ext cx="793655" cy="798372"/>
              <a:chOff x="7460835" y="3235981"/>
              <a:chExt cx="1283328" cy="1290955"/>
            </a:xfrm>
            <a:noFill/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2D9B0884-DCB7-540A-9754-FC96E0CAB890}"/>
                  </a:ext>
                </a:extLst>
              </p:cNvPr>
              <p:cNvSpPr/>
              <p:nvPr/>
            </p:nvSpPr>
            <p:spPr>
              <a:xfrm rot="16200000">
                <a:off x="7456441" y="4189035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DAE7516-F026-C881-AA1E-A0CEF1EF60AE}"/>
                  </a:ext>
                </a:extLst>
              </p:cNvPr>
              <p:cNvSpPr/>
              <p:nvPr/>
            </p:nvSpPr>
            <p:spPr>
              <a:xfrm rot="16200000">
                <a:off x="7456440" y="3921727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AFCE302-5932-58FD-A3B5-B1868B7386D4}"/>
                  </a:ext>
                </a:extLst>
              </p:cNvPr>
              <p:cNvSpPr/>
              <p:nvPr/>
            </p:nvSpPr>
            <p:spPr>
              <a:xfrm rot="16200000">
                <a:off x="7456439" y="3654419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6E596DF8-86C0-367C-4024-AC6908B575F9}"/>
                  </a:ext>
                </a:extLst>
              </p:cNvPr>
              <p:cNvSpPr/>
              <p:nvPr/>
            </p:nvSpPr>
            <p:spPr>
              <a:xfrm rot="16200000">
                <a:off x="7453495" y="3387111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331910D8-05C9-68D1-EAB1-D763EEBAAE87}"/>
                  </a:ext>
                </a:extLst>
              </p:cNvPr>
              <p:cNvSpPr/>
              <p:nvPr/>
            </p:nvSpPr>
            <p:spPr>
              <a:xfrm rot="16200000">
                <a:off x="7786083" y="4312553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A6157140-ED09-E606-7781-FB0826A67AA4}"/>
                  </a:ext>
                </a:extLst>
              </p:cNvPr>
              <p:cNvSpPr/>
              <p:nvPr/>
            </p:nvSpPr>
            <p:spPr>
              <a:xfrm rot="16200000">
                <a:off x="7786082" y="4045245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0B354492-2CF1-359D-6E15-E1D94D07474E}"/>
                  </a:ext>
                </a:extLst>
              </p:cNvPr>
              <p:cNvSpPr/>
              <p:nvPr/>
            </p:nvSpPr>
            <p:spPr>
              <a:xfrm rot="16200000">
                <a:off x="7786081" y="3777937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DDC9ADF-61AE-B51E-B71A-014964D6B884}"/>
                  </a:ext>
                </a:extLst>
              </p:cNvPr>
              <p:cNvSpPr/>
              <p:nvPr/>
            </p:nvSpPr>
            <p:spPr>
              <a:xfrm rot="16200000">
                <a:off x="7783137" y="3510629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9AB2A16-3979-DF2A-3D44-BE6D69B7E0B0}"/>
                  </a:ext>
                </a:extLst>
              </p:cNvPr>
              <p:cNvSpPr/>
              <p:nvPr/>
            </p:nvSpPr>
            <p:spPr>
              <a:xfrm rot="16200000">
                <a:off x="7780708" y="3243321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909A9A10-8EA2-FD71-9EBA-1D1516F636D0}"/>
                  </a:ext>
                </a:extLst>
              </p:cNvPr>
              <p:cNvSpPr/>
              <p:nvPr/>
            </p:nvSpPr>
            <p:spPr>
              <a:xfrm rot="16200000">
                <a:off x="8200803" y="4316162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E078B400-C234-6D8A-2024-5D67EDAAA082}"/>
                  </a:ext>
                </a:extLst>
              </p:cNvPr>
              <p:cNvSpPr/>
              <p:nvPr/>
            </p:nvSpPr>
            <p:spPr>
              <a:xfrm rot="16200000">
                <a:off x="8200802" y="4048854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02628BE-0374-386E-5625-F12C052FA39C}"/>
                  </a:ext>
                </a:extLst>
              </p:cNvPr>
              <p:cNvSpPr/>
              <p:nvPr/>
            </p:nvSpPr>
            <p:spPr>
              <a:xfrm rot="16200000">
                <a:off x="8200801" y="3781546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787DC280-89AE-CFD9-EDC2-4F15F294DFAE}"/>
                  </a:ext>
                </a:extLst>
              </p:cNvPr>
              <p:cNvSpPr/>
              <p:nvPr/>
            </p:nvSpPr>
            <p:spPr>
              <a:xfrm rot="16200000">
                <a:off x="8197857" y="3514238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D16CECD6-D76C-D3A4-B69A-00EFAECC4C37}"/>
                  </a:ext>
                </a:extLst>
              </p:cNvPr>
              <p:cNvSpPr/>
              <p:nvPr/>
            </p:nvSpPr>
            <p:spPr>
              <a:xfrm rot="16200000">
                <a:off x="8195428" y="3246930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60E20AE-C795-C32A-36EB-DD54C7E50C29}"/>
                  </a:ext>
                </a:extLst>
              </p:cNvPr>
              <p:cNvSpPr/>
              <p:nvPr/>
            </p:nvSpPr>
            <p:spPr>
              <a:xfrm rot="16200000">
                <a:off x="8533390" y="4189035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B20B947-103B-16A3-BFFC-507F7E6F45C7}"/>
                  </a:ext>
                </a:extLst>
              </p:cNvPr>
              <p:cNvSpPr/>
              <p:nvPr/>
            </p:nvSpPr>
            <p:spPr>
              <a:xfrm rot="16200000">
                <a:off x="8533389" y="3921727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A3102EF-D674-A498-0827-9D2331AC2535}"/>
                  </a:ext>
                </a:extLst>
              </p:cNvPr>
              <p:cNvSpPr/>
              <p:nvPr/>
            </p:nvSpPr>
            <p:spPr>
              <a:xfrm rot="16200000">
                <a:off x="8533388" y="3654419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6AF20A7E-C638-E46D-9B0D-433D2C7D4E82}"/>
                  </a:ext>
                </a:extLst>
              </p:cNvPr>
              <p:cNvSpPr/>
              <p:nvPr/>
            </p:nvSpPr>
            <p:spPr>
              <a:xfrm rot="16200000">
                <a:off x="8530444" y="3387111"/>
                <a:ext cx="218114" cy="203433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6A50BCDB-8D24-3D16-3A83-2A94B94D5112}"/>
                  </a:ext>
                </a:extLst>
              </p:cNvPr>
              <p:cNvCxnSpPr>
                <a:cxnSpLocks/>
                <a:stCxn id="76" idx="4"/>
                <a:endCxn id="80" idx="0"/>
              </p:cNvCxnSpPr>
              <p:nvPr/>
            </p:nvCxnSpPr>
            <p:spPr>
              <a:xfrm rot="16200000" flipH="1">
                <a:off x="7668560" y="4289406"/>
                <a:ext cx="123518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99C030B0-63FE-6EA9-96CF-9507CA2D964D}"/>
                  </a:ext>
                </a:extLst>
              </p:cNvPr>
              <p:cNvCxnSpPr>
                <a:cxnSpLocks/>
                <a:stCxn id="76" idx="4"/>
                <a:endCxn id="81" idx="0"/>
              </p:cNvCxnSpPr>
              <p:nvPr/>
            </p:nvCxnSpPr>
            <p:spPr>
              <a:xfrm rot="16200000">
                <a:off x="7658424" y="4155753"/>
                <a:ext cx="143790" cy="12620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9D1E4075-EA26-7C25-A4A2-E19187F14B46}"/>
                  </a:ext>
                </a:extLst>
              </p:cNvPr>
              <p:cNvCxnSpPr>
                <a:cxnSpLocks/>
                <a:stCxn id="76" idx="4"/>
                <a:endCxn id="82" idx="0"/>
              </p:cNvCxnSpPr>
              <p:nvPr/>
            </p:nvCxnSpPr>
            <p:spPr>
              <a:xfrm rot="16200000">
                <a:off x="7524769" y="4022099"/>
                <a:ext cx="411098" cy="12620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942B0BBC-DD95-0FFF-60C7-6B87E5FDEDAB}"/>
                  </a:ext>
                </a:extLst>
              </p:cNvPr>
              <p:cNvCxnSpPr>
                <a:cxnSpLocks/>
                <a:stCxn id="76" idx="4"/>
                <a:endCxn id="83" idx="0"/>
              </p:cNvCxnSpPr>
              <p:nvPr/>
            </p:nvCxnSpPr>
            <p:spPr>
              <a:xfrm rot="16200000">
                <a:off x="7389643" y="3889917"/>
                <a:ext cx="678406" cy="12326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FF34E308-DC3A-853C-0058-A52BEF2E1D4C}"/>
                  </a:ext>
                </a:extLst>
              </p:cNvPr>
              <p:cNvCxnSpPr>
                <a:cxnSpLocks/>
                <a:stCxn id="77" idx="4"/>
                <a:endCxn id="80" idx="0"/>
              </p:cNvCxnSpPr>
              <p:nvPr/>
            </p:nvCxnSpPr>
            <p:spPr>
              <a:xfrm rot="16200000" flipH="1">
                <a:off x="7534906" y="4155752"/>
                <a:ext cx="390826" cy="12621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1D45E1EB-1C6F-7F6B-8556-B2DE9E8A9948}"/>
                  </a:ext>
                </a:extLst>
              </p:cNvPr>
              <p:cNvCxnSpPr>
                <a:cxnSpLocks/>
                <a:stCxn id="77" idx="4"/>
                <a:endCxn id="81" idx="0"/>
              </p:cNvCxnSpPr>
              <p:nvPr/>
            </p:nvCxnSpPr>
            <p:spPr>
              <a:xfrm rot="16200000" flipH="1">
                <a:off x="7668559" y="4022098"/>
                <a:ext cx="123518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F25911FE-354A-04CE-94D5-6CDC0C047057}"/>
                  </a:ext>
                </a:extLst>
              </p:cNvPr>
              <p:cNvCxnSpPr>
                <a:cxnSpLocks/>
                <a:stCxn id="77" idx="4"/>
                <a:endCxn id="82" idx="0"/>
              </p:cNvCxnSpPr>
              <p:nvPr/>
            </p:nvCxnSpPr>
            <p:spPr>
              <a:xfrm rot="16200000">
                <a:off x="7658423" y="3888445"/>
                <a:ext cx="143790" cy="12620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E7B56D9-6F1A-3E85-50CF-8743CD0673B7}"/>
                  </a:ext>
                </a:extLst>
              </p:cNvPr>
              <p:cNvCxnSpPr>
                <a:cxnSpLocks/>
                <a:stCxn id="78" idx="4"/>
                <a:endCxn id="82" idx="0"/>
              </p:cNvCxnSpPr>
              <p:nvPr/>
            </p:nvCxnSpPr>
            <p:spPr>
              <a:xfrm rot="16200000" flipH="1">
                <a:off x="7668558" y="3754790"/>
                <a:ext cx="123518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87499746-DE44-DF95-1C26-5E26777179A2}"/>
                  </a:ext>
                </a:extLst>
              </p:cNvPr>
              <p:cNvCxnSpPr>
                <a:cxnSpLocks/>
                <a:stCxn id="77" idx="4"/>
                <a:endCxn id="83" idx="0"/>
              </p:cNvCxnSpPr>
              <p:nvPr/>
            </p:nvCxnSpPr>
            <p:spPr>
              <a:xfrm rot="16200000">
                <a:off x="7523297" y="3756263"/>
                <a:ext cx="411098" cy="12326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D4FA5A1-DB84-C818-784F-2D73DFD2B07D}"/>
                  </a:ext>
                </a:extLst>
              </p:cNvPr>
              <p:cNvCxnSpPr>
                <a:cxnSpLocks/>
                <a:stCxn id="78" idx="4"/>
                <a:endCxn id="80" idx="0"/>
              </p:cNvCxnSpPr>
              <p:nvPr/>
            </p:nvCxnSpPr>
            <p:spPr>
              <a:xfrm rot="16200000" flipH="1">
                <a:off x="7401251" y="4022097"/>
                <a:ext cx="658134" cy="12621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C13E8790-7EE9-F711-0945-5709A684DFBA}"/>
                  </a:ext>
                </a:extLst>
              </p:cNvPr>
              <p:cNvCxnSpPr>
                <a:cxnSpLocks/>
                <a:stCxn id="78" idx="4"/>
                <a:endCxn id="81" idx="0"/>
              </p:cNvCxnSpPr>
              <p:nvPr/>
            </p:nvCxnSpPr>
            <p:spPr>
              <a:xfrm rot="16200000" flipH="1">
                <a:off x="7534905" y="3888444"/>
                <a:ext cx="390826" cy="12621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FBE4D73A-91FA-D4BA-F316-6D0B77D00960}"/>
                  </a:ext>
                </a:extLst>
              </p:cNvPr>
              <p:cNvCxnSpPr>
                <a:cxnSpLocks/>
                <a:stCxn id="78" idx="4"/>
                <a:endCxn id="82" idx="0"/>
              </p:cNvCxnSpPr>
              <p:nvPr/>
            </p:nvCxnSpPr>
            <p:spPr>
              <a:xfrm rot="16200000" flipH="1">
                <a:off x="7668558" y="3754790"/>
                <a:ext cx="123518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7E0D80EF-4C56-EA70-3A5D-8F58537BE5F5}"/>
                  </a:ext>
                </a:extLst>
              </p:cNvPr>
              <p:cNvCxnSpPr>
                <a:cxnSpLocks/>
                <a:stCxn id="78" idx="4"/>
                <a:endCxn id="83" idx="0"/>
              </p:cNvCxnSpPr>
              <p:nvPr/>
            </p:nvCxnSpPr>
            <p:spPr>
              <a:xfrm rot="16200000">
                <a:off x="7656950" y="3622608"/>
                <a:ext cx="143790" cy="12326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0C12349-E94E-6220-104E-6890B0A5C909}"/>
                  </a:ext>
                </a:extLst>
              </p:cNvPr>
              <p:cNvCxnSpPr>
                <a:cxnSpLocks/>
                <a:stCxn id="78" idx="4"/>
                <a:endCxn id="84" idx="0"/>
              </p:cNvCxnSpPr>
              <p:nvPr/>
            </p:nvCxnSpPr>
            <p:spPr>
              <a:xfrm rot="16200000">
                <a:off x="7522082" y="3490169"/>
                <a:ext cx="411098" cy="12083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9A8D3CDC-85AA-DB2C-C43B-12EE1817D8C7}"/>
                  </a:ext>
                </a:extLst>
              </p:cNvPr>
              <p:cNvCxnSpPr>
                <a:cxnSpLocks/>
                <a:stCxn id="79" idx="4"/>
                <a:endCxn id="81" idx="0"/>
              </p:cNvCxnSpPr>
              <p:nvPr/>
            </p:nvCxnSpPr>
            <p:spPr>
              <a:xfrm rot="16200000" flipH="1">
                <a:off x="7399779" y="3753318"/>
                <a:ext cx="658134" cy="129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C9EA6370-6F5E-A602-165A-3ED1A0BC78E6}"/>
                  </a:ext>
                </a:extLst>
              </p:cNvPr>
              <p:cNvCxnSpPr>
                <a:cxnSpLocks/>
                <a:stCxn id="79" idx="4"/>
                <a:endCxn id="82" idx="0"/>
              </p:cNvCxnSpPr>
              <p:nvPr/>
            </p:nvCxnSpPr>
            <p:spPr>
              <a:xfrm rot="16200000" flipH="1">
                <a:off x="7533432" y="3619664"/>
                <a:ext cx="390826" cy="12915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6E6BE81E-AA52-AD13-581C-7855573AFE7A}"/>
                  </a:ext>
                </a:extLst>
              </p:cNvPr>
              <p:cNvCxnSpPr>
                <a:cxnSpLocks/>
                <a:stCxn id="79" idx="4"/>
                <a:endCxn id="83" idx="0"/>
              </p:cNvCxnSpPr>
              <p:nvPr/>
            </p:nvCxnSpPr>
            <p:spPr>
              <a:xfrm rot="16200000" flipH="1">
                <a:off x="7665614" y="3487482"/>
                <a:ext cx="123518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35381C35-0D35-4EF8-C8EC-25A0DDEBC318}"/>
                  </a:ext>
                </a:extLst>
              </p:cNvPr>
              <p:cNvCxnSpPr>
                <a:cxnSpLocks/>
                <a:stCxn id="79" idx="4"/>
                <a:endCxn id="84" idx="0"/>
              </p:cNvCxnSpPr>
              <p:nvPr/>
            </p:nvCxnSpPr>
            <p:spPr>
              <a:xfrm rot="16200000">
                <a:off x="7654264" y="3355043"/>
                <a:ext cx="143790" cy="12378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3267F3C2-F12F-1FC7-4B81-CACFDC93526C}"/>
                  </a:ext>
                </a:extLst>
              </p:cNvPr>
              <p:cNvCxnSpPr>
                <a:cxnSpLocks/>
                <a:stCxn id="80" idx="4"/>
                <a:endCxn id="86" idx="0"/>
              </p:cNvCxnSpPr>
              <p:nvPr/>
            </p:nvCxnSpPr>
            <p:spPr>
              <a:xfrm rot="16200000">
                <a:off x="7970650" y="4176777"/>
                <a:ext cx="263699" cy="21128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4C065733-B760-2E3F-CC19-C410AF8B2EB9}"/>
                  </a:ext>
                </a:extLst>
              </p:cNvPr>
              <p:cNvCxnSpPr>
                <a:cxnSpLocks/>
                <a:stCxn id="80" idx="4"/>
                <a:endCxn id="87" idx="0"/>
              </p:cNvCxnSpPr>
              <p:nvPr/>
            </p:nvCxnSpPr>
            <p:spPr>
              <a:xfrm rot="16200000">
                <a:off x="7836996" y="4043124"/>
                <a:ext cx="531007" cy="21128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6387B37-488E-B865-5CBF-5A8675416162}"/>
                  </a:ext>
                </a:extLst>
              </p:cNvPr>
              <p:cNvCxnSpPr>
                <a:cxnSpLocks/>
                <a:stCxn id="80" idx="4"/>
                <a:endCxn id="88" idx="0"/>
              </p:cNvCxnSpPr>
              <p:nvPr/>
            </p:nvCxnSpPr>
            <p:spPr>
              <a:xfrm rot="16200000">
                <a:off x="7701870" y="3910942"/>
                <a:ext cx="798315" cy="20834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8E464A9C-AB62-234E-DFF3-A7C13985BBBB}"/>
                  </a:ext>
                </a:extLst>
              </p:cNvPr>
              <p:cNvCxnSpPr>
                <a:cxnSpLocks/>
                <a:stCxn id="80" idx="4"/>
                <a:endCxn id="89" idx="0"/>
              </p:cNvCxnSpPr>
              <p:nvPr/>
            </p:nvCxnSpPr>
            <p:spPr>
              <a:xfrm rot="16200000">
                <a:off x="7567001" y="3778502"/>
                <a:ext cx="1065623" cy="20591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851D75BF-F98D-6996-9971-221EDA0FA847}"/>
                  </a:ext>
                </a:extLst>
              </p:cNvPr>
              <p:cNvCxnSpPr>
                <a:cxnSpLocks/>
                <a:stCxn id="81" idx="4"/>
                <a:endCxn id="85" idx="0"/>
              </p:cNvCxnSpPr>
              <p:nvPr/>
            </p:nvCxnSpPr>
            <p:spPr>
              <a:xfrm rot="16200000" flipH="1">
                <a:off x="7967041" y="4176776"/>
                <a:ext cx="270917" cy="2112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89063334-3D3E-C247-B3B4-C696F21BBFF2}"/>
                  </a:ext>
                </a:extLst>
              </p:cNvPr>
              <p:cNvCxnSpPr>
                <a:cxnSpLocks/>
                <a:stCxn id="81" idx="4"/>
                <a:endCxn id="87" idx="0"/>
              </p:cNvCxnSpPr>
              <p:nvPr/>
            </p:nvCxnSpPr>
            <p:spPr>
              <a:xfrm rot="16200000">
                <a:off x="7970649" y="3909469"/>
                <a:ext cx="263699" cy="21128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C03C5D5-D51F-020E-3B19-00635CCC2304}"/>
                  </a:ext>
                </a:extLst>
              </p:cNvPr>
              <p:cNvCxnSpPr>
                <a:cxnSpLocks/>
                <a:stCxn id="81" idx="4"/>
                <a:endCxn id="88" idx="0"/>
              </p:cNvCxnSpPr>
              <p:nvPr/>
            </p:nvCxnSpPr>
            <p:spPr>
              <a:xfrm rot="16200000">
                <a:off x="7835523" y="3777287"/>
                <a:ext cx="531007" cy="20834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EA998ABD-98AD-32EC-2152-942E1F4DBF72}"/>
                  </a:ext>
                </a:extLst>
              </p:cNvPr>
              <p:cNvCxnSpPr>
                <a:cxnSpLocks/>
                <a:stCxn id="81" idx="4"/>
                <a:endCxn id="89" idx="0"/>
              </p:cNvCxnSpPr>
              <p:nvPr/>
            </p:nvCxnSpPr>
            <p:spPr>
              <a:xfrm rot="16200000">
                <a:off x="7700655" y="3644848"/>
                <a:ext cx="798315" cy="20591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EB8C6BCD-FDD8-F713-1410-03673C774766}"/>
                  </a:ext>
                </a:extLst>
              </p:cNvPr>
              <p:cNvCxnSpPr>
                <a:cxnSpLocks/>
                <a:stCxn id="82" idx="4"/>
                <a:endCxn id="85" idx="0"/>
              </p:cNvCxnSpPr>
              <p:nvPr/>
            </p:nvCxnSpPr>
            <p:spPr>
              <a:xfrm rot="16200000" flipH="1">
                <a:off x="7833387" y="4043122"/>
                <a:ext cx="538225" cy="21128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4051FD8C-B8BD-62D5-3FF6-AEEC1133514B}"/>
                  </a:ext>
                </a:extLst>
              </p:cNvPr>
              <p:cNvCxnSpPr>
                <a:cxnSpLocks/>
                <a:stCxn id="82" idx="4"/>
                <a:endCxn id="86" idx="0"/>
              </p:cNvCxnSpPr>
              <p:nvPr/>
            </p:nvCxnSpPr>
            <p:spPr>
              <a:xfrm rot="16200000" flipH="1">
                <a:off x="7967040" y="3909468"/>
                <a:ext cx="270917" cy="2112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982E2EE3-E070-A7A8-9FD8-6459A6C09B24}"/>
                  </a:ext>
                </a:extLst>
              </p:cNvPr>
              <p:cNvCxnSpPr>
                <a:cxnSpLocks/>
                <a:stCxn id="82" idx="4"/>
                <a:endCxn id="88" idx="0"/>
              </p:cNvCxnSpPr>
              <p:nvPr/>
            </p:nvCxnSpPr>
            <p:spPr>
              <a:xfrm rot="16200000">
                <a:off x="7969177" y="3643633"/>
                <a:ext cx="263699" cy="20834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D06F0812-0D10-4480-7977-1A065DAE574E}"/>
                  </a:ext>
                </a:extLst>
              </p:cNvPr>
              <p:cNvCxnSpPr>
                <a:cxnSpLocks/>
                <a:stCxn id="82" idx="4"/>
                <a:endCxn id="89" idx="0"/>
              </p:cNvCxnSpPr>
              <p:nvPr/>
            </p:nvCxnSpPr>
            <p:spPr>
              <a:xfrm rot="16200000">
                <a:off x="7834308" y="3511193"/>
                <a:ext cx="531007" cy="20591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5A0E946-47D7-2D8E-36A2-959742E4C982}"/>
                  </a:ext>
                </a:extLst>
              </p:cNvPr>
              <p:cNvCxnSpPr>
                <a:cxnSpLocks/>
                <a:stCxn id="83" idx="4"/>
                <a:endCxn id="85" idx="0"/>
              </p:cNvCxnSpPr>
              <p:nvPr/>
            </p:nvCxnSpPr>
            <p:spPr>
              <a:xfrm rot="16200000" flipH="1">
                <a:off x="7698261" y="3907996"/>
                <a:ext cx="805533" cy="21423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13E6A826-95CB-3E3E-9C80-EABB13C90A28}"/>
                  </a:ext>
                </a:extLst>
              </p:cNvPr>
              <p:cNvCxnSpPr>
                <a:cxnSpLocks/>
                <a:stCxn id="83" idx="4"/>
                <a:endCxn id="86" idx="0"/>
              </p:cNvCxnSpPr>
              <p:nvPr/>
            </p:nvCxnSpPr>
            <p:spPr>
              <a:xfrm rot="16200000" flipH="1">
                <a:off x="7831914" y="3774342"/>
                <a:ext cx="538225" cy="21423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3B5E4220-26F0-0F80-84AA-FE594B5488C5}"/>
                  </a:ext>
                </a:extLst>
              </p:cNvPr>
              <p:cNvCxnSpPr>
                <a:cxnSpLocks/>
                <a:stCxn id="83" idx="4"/>
                <a:endCxn id="87" idx="0"/>
              </p:cNvCxnSpPr>
              <p:nvPr/>
            </p:nvCxnSpPr>
            <p:spPr>
              <a:xfrm rot="16200000" flipH="1">
                <a:off x="7965568" y="3640689"/>
                <a:ext cx="270917" cy="21423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C52F69AB-5F69-DEBF-D7BD-B97BA5E1D140}"/>
                  </a:ext>
                </a:extLst>
              </p:cNvPr>
              <p:cNvCxnSpPr>
                <a:cxnSpLocks/>
                <a:stCxn id="83" idx="4"/>
                <a:endCxn id="89" idx="0"/>
              </p:cNvCxnSpPr>
              <p:nvPr/>
            </p:nvCxnSpPr>
            <p:spPr>
              <a:xfrm rot="16200000">
                <a:off x="7966490" y="3376067"/>
                <a:ext cx="263699" cy="20885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CCEC49E-F2FB-390B-D462-8482C769638F}"/>
                  </a:ext>
                </a:extLst>
              </p:cNvPr>
              <p:cNvCxnSpPr>
                <a:cxnSpLocks/>
                <a:stCxn id="84" idx="4"/>
                <a:endCxn id="85" idx="0"/>
              </p:cNvCxnSpPr>
              <p:nvPr/>
            </p:nvCxnSpPr>
            <p:spPr>
              <a:xfrm rot="16200000" flipH="1">
                <a:off x="7563392" y="3773127"/>
                <a:ext cx="1072841" cy="21666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31D8C58F-E0DE-F662-25EE-F17887A704E7}"/>
                  </a:ext>
                </a:extLst>
              </p:cNvPr>
              <p:cNvCxnSpPr>
                <a:cxnSpLocks/>
                <a:stCxn id="84" idx="4"/>
                <a:endCxn id="86" idx="0"/>
              </p:cNvCxnSpPr>
              <p:nvPr/>
            </p:nvCxnSpPr>
            <p:spPr>
              <a:xfrm rot="16200000" flipH="1">
                <a:off x="7697046" y="3639474"/>
                <a:ext cx="805533" cy="21666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3452A037-B4A3-54D0-1F5B-906FDA2D9027}"/>
                  </a:ext>
                </a:extLst>
              </p:cNvPr>
              <p:cNvCxnSpPr>
                <a:cxnSpLocks/>
                <a:stCxn id="84" idx="4"/>
                <a:endCxn id="87" idx="0"/>
              </p:cNvCxnSpPr>
              <p:nvPr/>
            </p:nvCxnSpPr>
            <p:spPr>
              <a:xfrm rot="16200000" flipH="1">
                <a:off x="7830699" y="3505820"/>
                <a:ext cx="538225" cy="21666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55CF435D-E664-4CBA-8808-281647C0D335}"/>
                  </a:ext>
                </a:extLst>
              </p:cNvPr>
              <p:cNvCxnSpPr>
                <a:cxnSpLocks/>
                <a:stCxn id="84" idx="4"/>
                <a:endCxn id="88" idx="0"/>
              </p:cNvCxnSpPr>
              <p:nvPr/>
            </p:nvCxnSpPr>
            <p:spPr>
              <a:xfrm rot="16200000" flipH="1">
                <a:off x="7962881" y="3373638"/>
                <a:ext cx="270917" cy="21371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371A60A7-C86B-FC31-AFA7-E8DA254C52DA}"/>
                  </a:ext>
                </a:extLst>
              </p:cNvPr>
              <p:cNvCxnSpPr>
                <a:cxnSpLocks/>
                <a:stCxn id="85" idx="4"/>
                <a:endCxn id="90" idx="0"/>
              </p:cNvCxnSpPr>
              <p:nvPr/>
            </p:nvCxnSpPr>
            <p:spPr>
              <a:xfrm rot="16200000">
                <a:off x="8412590" y="4289738"/>
                <a:ext cx="127127" cy="129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8E086B11-3FC1-0527-4255-FAB3049EC28A}"/>
                  </a:ext>
                </a:extLst>
              </p:cNvPr>
              <p:cNvCxnSpPr>
                <a:cxnSpLocks/>
                <a:stCxn id="85" idx="4"/>
                <a:endCxn id="91" idx="0"/>
              </p:cNvCxnSpPr>
              <p:nvPr/>
            </p:nvCxnSpPr>
            <p:spPr>
              <a:xfrm rot="16200000">
                <a:off x="8278936" y="4156085"/>
                <a:ext cx="394435" cy="12915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7489ADA0-75D4-B0A8-602D-AFAA3304BB97}"/>
                  </a:ext>
                </a:extLst>
              </p:cNvPr>
              <p:cNvCxnSpPr>
                <a:cxnSpLocks/>
                <a:stCxn id="85" idx="4"/>
                <a:endCxn id="92" idx="0"/>
              </p:cNvCxnSpPr>
              <p:nvPr/>
            </p:nvCxnSpPr>
            <p:spPr>
              <a:xfrm rot="16200000">
                <a:off x="8145281" y="4022431"/>
                <a:ext cx="661743" cy="12915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BA160955-9310-C450-B170-081EA21F7992}"/>
                  </a:ext>
                </a:extLst>
              </p:cNvPr>
              <p:cNvCxnSpPr>
                <a:cxnSpLocks/>
                <a:stCxn id="86" idx="4"/>
                <a:endCxn id="90" idx="0"/>
              </p:cNvCxnSpPr>
              <p:nvPr/>
            </p:nvCxnSpPr>
            <p:spPr>
              <a:xfrm rot="16200000" flipH="1">
                <a:off x="8406063" y="4156084"/>
                <a:ext cx="140181" cy="12915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BDC64C56-B019-A6BD-9EC8-8E76DC813EC1}"/>
                  </a:ext>
                </a:extLst>
              </p:cNvPr>
              <p:cNvCxnSpPr>
                <a:cxnSpLocks/>
                <a:stCxn id="86" idx="4"/>
                <a:endCxn id="91" idx="0"/>
              </p:cNvCxnSpPr>
              <p:nvPr/>
            </p:nvCxnSpPr>
            <p:spPr>
              <a:xfrm rot="16200000">
                <a:off x="8412589" y="4022430"/>
                <a:ext cx="127127" cy="129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CE723C99-1AFB-96E8-5A33-FC6D6759F4E9}"/>
                  </a:ext>
                </a:extLst>
              </p:cNvPr>
              <p:cNvCxnSpPr>
                <a:cxnSpLocks/>
                <a:stCxn id="86" idx="4"/>
                <a:endCxn id="92" idx="0"/>
              </p:cNvCxnSpPr>
              <p:nvPr/>
            </p:nvCxnSpPr>
            <p:spPr>
              <a:xfrm rot="16200000">
                <a:off x="8278935" y="3888777"/>
                <a:ext cx="394435" cy="12915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95C3C0E1-02D6-FA45-C02E-8DEBABFFDC3D}"/>
                  </a:ext>
                </a:extLst>
              </p:cNvPr>
              <p:cNvCxnSpPr>
                <a:cxnSpLocks/>
                <a:stCxn id="86" idx="4"/>
                <a:endCxn id="93" idx="0"/>
              </p:cNvCxnSpPr>
              <p:nvPr/>
            </p:nvCxnSpPr>
            <p:spPr>
              <a:xfrm rot="16200000">
                <a:off x="8143809" y="3756595"/>
                <a:ext cx="661743" cy="12620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34AC96F3-D9BF-F1DB-8E06-D6B895CD7208}"/>
                  </a:ext>
                </a:extLst>
              </p:cNvPr>
              <p:cNvCxnSpPr>
                <a:cxnSpLocks/>
                <a:stCxn id="87" idx="4"/>
                <a:endCxn id="90" idx="0"/>
              </p:cNvCxnSpPr>
              <p:nvPr/>
            </p:nvCxnSpPr>
            <p:spPr>
              <a:xfrm rot="16200000" flipH="1">
                <a:off x="8272408" y="4022429"/>
                <a:ext cx="407489" cy="129156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DD66E243-404C-B062-0FFE-B174E0480591}"/>
                  </a:ext>
                </a:extLst>
              </p:cNvPr>
              <p:cNvCxnSpPr>
                <a:cxnSpLocks/>
                <a:stCxn id="87" idx="4"/>
                <a:endCxn id="91" idx="0"/>
              </p:cNvCxnSpPr>
              <p:nvPr/>
            </p:nvCxnSpPr>
            <p:spPr>
              <a:xfrm rot="16200000" flipH="1">
                <a:off x="8406062" y="3888776"/>
                <a:ext cx="140181" cy="129155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47398D40-1E93-67D7-AA94-5F362CA2EBD8}"/>
                  </a:ext>
                </a:extLst>
              </p:cNvPr>
              <p:cNvCxnSpPr>
                <a:cxnSpLocks/>
                <a:stCxn id="87" idx="4"/>
                <a:endCxn id="92" idx="0"/>
              </p:cNvCxnSpPr>
              <p:nvPr/>
            </p:nvCxnSpPr>
            <p:spPr>
              <a:xfrm rot="16200000">
                <a:off x="8412588" y="3755122"/>
                <a:ext cx="127127" cy="129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8867322F-796B-241D-C762-E9E8CFCCA389}"/>
                  </a:ext>
                </a:extLst>
              </p:cNvPr>
              <p:cNvCxnSpPr>
                <a:cxnSpLocks/>
                <a:stCxn id="87" idx="4"/>
                <a:endCxn id="93" idx="0"/>
              </p:cNvCxnSpPr>
              <p:nvPr/>
            </p:nvCxnSpPr>
            <p:spPr>
              <a:xfrm rot="16200000">
                <a:off x="8277462" y="3622940"/>
                <a:ext cx="394435" cy="12621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0BD905F3-908F-E257-556D-6BF4A652AD40}"/>
                  </a:ext>
                </a:extLst>
              </p:cNvPr>
              <p:cNvCxnSpPr>
                <a:cxnSpLocks/>
                <a:stCxn id="88" idx="4"/>
                <a:endCxn id="90" idx="0"/>
              </p:cNvCxnSpPr>
              <p:nvPr/>
            </p:nvCxnSpPr>
            <p:spPr>
              <a:xfrm rot="16200000" flipH="1">
                <a:off x="8137282" y="3887303"/>
                <a:ext cx="674797" cy="1321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C68ED3-401A-5539-E7B3-C65C1FA2D296}"/>
                  </a:ext>
                </a:extLst>
              </p:cNvPr>
              <p:cNvCxnSpPr>
                <a:cxnSpLocks/>
                <a:stCxn id="88" idx="4"/>
                <a:endCxn id="91" idx="0"/>
              </p:cNvCxnSpPr>
              <p:nvPr/>
            </p:nvCxnSpPr>
            <p:spPr>
              <a:xfrm rot="16200000" flipH="1">
                <a:off x="8270936" y="3753650"/>
                <a:ext cx="407489" cy="132099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9D4B0512-77A5-B880-A236-9E369931859B}"/>
                  </a:ext>
                </a:extLst>
              </p:cNvPr>
              <p:cNvCxnSpPr>
                <a:cxnSpLocks/>
                <a:stCxn id="88" idx="4"/>
                <a:endCxn id="92" idx="0"/>
              </p:cNvCxnSpPr>
              <p:nvPr/>
            </p:nvCxnSpPr>
            <p:spPr>
              <a:xfrm rot="16200000" flipH="1">
                <a:off x="8404589" y="3619996"/>
                <a:ext cx="140181" cy="13209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A2B66A32-0FDE-4D80-434C-165AF9BD8DDA}"/>
                  </a:ext>
                </a:extLst>
              </p:cNvPr>
              <p:cNvCxnSpPr>
                <a:cxnSpLocks/>
                <a:stCxn id="88" idx="4"/>
                <a:endCxn id="93" idx="0"/>
              </p:cNvCxnSpPr>
              <p:nvPr/>
            </p:nvCxnSpPr>
            <p:spPr>
              <a:xfrm rot="16200000">
                <a:off x="8409644" y="3487814"/>
                <a:ext cx="127127" cy="129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A0DBC7C4-E948-E778-1218-9ADD8766D394}"/>
                  </a:ext>
                </a:extLst>
              </p:cNvPr>
              <p:cNvCxnSpPr>
                <a:cxnSpLocks/>
                <a:stCxn id="89" idx="4"/>
                <a:endCxn id="91" idx="0"/>
              </p:cNvCxnSpPr>
              <p:nvPr/>
            </p:nvCxnSpPr>
            <p:spPr>
              <a:xfrm rot="16200000" flipH="1">
                <a:off x="8136067" y="3618781"/>
                <a:ext cx="674797" cy="13452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4798B3D3-765F-3DD2-22FB-6BE2DDFA3BF1}"/>
                  </a:ext>
                </a:extLst>
              </p:cNvPr>
              <p:cNvCxnSpPr>
                <a:cxnSpLocks/>
                <a:stCxn id="89" idx="4"/>
                <a:endCxn id="92" idx="0"/>
              </p:cNvCxnSpPr>
              <p:nvPr/>
            </p:nvCxnSpPr>
            <p:spPr>
              <a:xfrm rot="16200000" flipH="1">
                <a:off x="8269721" y="3485128"/>
                <a:ext cx="407489" cy="13452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69B58969-6002-833A-5A67-EC999A263F29}"/>
                  </a:ext>
                </a:extLst>
              </p:cNvPr>
              <p:cNvCxnSpPr>
                <a:cxnSpLocks/>
                <a:stCxn id="89" idx="4"/>
                <a:endCxn id="93" idx="0"/>
              </p:cNvCxnSpPr>
              <p:nvPr/>
            </p:nvCxnSpPr>
            <p:spPr>
              <a:xfrm rot="16200000" flipH="1">
                <a:off x="8401903" y="3352946"/>
                <a:ext cx="140181" cy="131583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02673E6-D241-61C4-0595-2138D70F13A7}"/>
                </a:ext>
              </a:extLst>
            </p:cNvPr>
            <p:cNvSpPr/>
            <p:nvPr/>
          </p:nvSpPr>
          <p:spPr>
            <a:xfrm>
              <a:off x="6752965" y="3578527"/>
              <a:ext cx="988094" cy="3075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altLang="ko-KR" i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altLang="ko-KR" i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tflite</a:t>
              </a:r>
              <a:endParaRPr lang="en-US" altLang="ko-KR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CB3F0B-B749-B3E8-80CC-C63BF17EFF5E}"/>
                </a:ext>
              </a:extLst>
            </p:cNvPr>
            <p:cNvSpPr txBox="1"/>
            <p:nvPr/>
          </p:nvSpPr>
          <p:spPr>
            <a:xfrm>
              <a:off x="6951086" y="2917896"/>
              <a:ext cx="639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train</a:t>
              </a:r>
              <a:endParaRPr lang="ko-KR" altLang="en-US" sz="14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305D645-CD75-E6C7-A44A-496579E169C0}"/>
              </a:ext>
            </a:extLst>
          </p:cNvPr>
          <p:cNvSpPr/>
          <p:nvPr/>
        </p:nvSpPr>
        <p:spPr>
          <a:xfrm>
            <a:off x="5669833" y="3429000"/>
            <a:ext cx="3638931" cy="2040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2E150D-C817-CCCF-821F-1082EF02B80A}"/>
              </a:ext>
            </a:extLst>
          </p:cNvPr>
          <p:cNvSpPr/>
          <p:nvPr/>
        </p:nvSpPr>
        <p:spPr>
          <a:xfrm rot="10800000">
            <a:off x="7139732" y="4845047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77660EE-F8C7-BD4D-147D-A2C7CA0A87A9}"/>
              </a:ext>
            </a:extLst>
          </p:cNvPr>
          <p:cNvSpPr/>
          <p:nvPr/>
        </p:nvSpPr>
        <p:spPr>
          <a:xfrm rot="10800000">
            <a:off x="7139732" y="473598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12CFDCF-F07C-9E92-D957-DA2A69356874}"/>
              </a:ext>
            </a:extLst>
          </p:cNvPr>
          <p:cNvSpPr/>
          <p:nvPr/>
        </p:nvSpPr>
        <p:spPr>
          <a:xfrm rot="10800000">
            <a:off x="7139732" y="4626917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53E413D-3790-BD13-0352-D50DFE4E1BAA}"/>
              </a:ext>
            </a:extLst>
          </p:cNvPr>
          <p:cNvSpPr/>
          <p:nvPr/>
        </p:nvSpPr>
        <p:spPr>
          <a:xfrm rot="10800000">
            <a:off x="7139731" y="452495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FECA47A-D5B5-CCD9-37FC-CD12310DEA2A}"/>
              </a:ext>
            </a:extLst>
          </p:cNvPr>
          <p:cNvSpPr/>
          <p:nvPr/>
        </p:nvSpPr>
        <p:spPr>
          <a:xfrm rot="10800000">
            <a:off x="7139731" y="4415885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261855-99FB-2A9F-9CF4-F47A986AF965}"/>
              </a:ext>
            </a:extLst>
          </p:cNvPr>
          <p:cNvSpPr/>
          <p:nvPr/>
        </p:nvSpPr>
        <p:spPr>
          <a:xfrm rot="10800000">
            <a:off x="7139731" y="430682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AFCD0DA-EC16-9BD3-6DB4-FEDEE135500C}"/>
              </a:ext>
            </a:extLst>
          </p:cNvPr>
          <p:cNvSpPr/>
          <p:nvPr/>
        </p:nvSpPr>
        <p:spPr>
          <a:xfrm rot="10800000">
            <a:off x="7139731" y="4192984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64F75F2-0FE5-765F-FE49-F701DBDC65D4}"/>
              </a:ext>
            </a:extLst>
          </p:cNvPr>
          <p:cNvSpPr txBox="1"/>
          <p:nvPr/>
        </p:nvSpPr>
        <p:spPr>
          <a:xfrm>
            <a:off x="3846724" y="4035618"/>
            <a:ext cx="131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Storage</a:t>
            </a:r>
            <a:endParaRPr lang="ko-KR" altLang="en-US" sz="1400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6878C20-77B7-0B71-AB65-C828387CB1B6}"/>
              </a:ext>
            </a:extLst>
          </p:cNvPr>
          <p:cNvSpPr txBox="1"/>
          <p:nvPr/>
        </p:nvSpPr>
        <p:spPr>
          <a:xfrm>
            <a:off x="6987225" y="3757495"/>
            <a:ext cx="639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batch</a:t>
            </a:r>
            <a:endParaRPr lang="ko-KR" altLang="en-US" sz="1400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A72AA5F-964A-6B3B-7632-33AD6F7C4854}"/>
              </a:ext>
            </a:extLst>
          </p:cNvPr>
          <p:cNvSpPr/>
          <p:nvPr/>
        </p:nvSpPr>
        <p:spPr>
          <a:xfrm>
            <a:off x="6303708" y="4197412"/>
            <a:ext cx="252000" cy="755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8" name="!!직사각형 167">
            <a:extLst>
              <a:ext uri="{FF2B5EF4-FFF2-40B4-BE49-F238E27FC236}">
                <a16:creationId xmlns:a16="http://schemas.microsoft.com/office/drawing/2014/main" id="{B1DF90FF-36DB-FB0C-BF92-773B80FB922B}"/>
              </a:ext>
            </a:extLst>
          </p:cNvPr>
          <p:cNvSpPr/>
          <p:nvPr/>
        </p:nvSpPr>
        <p:spPr>
          <a:xfrm>
            <a:off x="5054180" y="3493299"/>
            <a:ext cx="252000" cy="1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9" name="!!직사각형 168">
            <a:extLst>
              <a:ext uri="{FF2B5EF4-FFF2-40B4-BE49-F238E27FC236}">
                <a16:creationId xmlns:a16="http://schemas.microsoft.com/office/drawing/2014/main" id="{537F2610-4BE7-5450-9417-3CB3C1206FC3}"/>
              </a:ext>
            </a:extLst>
          </p:cNvPr>
          <p:cNvSpPr/>
          <p:nvPr/>
        </p:nvSpPr>
        <p:spPr>
          <a:xfrm>
            <a:off x="5054180" y="3820494"/>
            <a:ext cx="252000" cy="1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0" name="!!직사각형 169">
            <a:extLst>
              <a:ext uri="{FF2B5EF4-FFF2-40B4-BE49-F238E27FC236}">
                <a16:creationId xmlns:a16="http://schemas.microsoft.com/office/drawing/2014/main" id="{D6F39DEF-FFF5-15F9-4F4B-BAEBB09801E1}"/>
              </a:ext>
            </a:extLst>
          </p:cNvPr>
          <p:cNvSpPr/>
          <p:nvPr/>
        </p:nvSpPr>
        <p:spPr>
          <a:xfrm>
            <a:off x="4515759" y="5254039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1" name="!!직사각형 170">
            <a:extLst>
              <a:ext uri="{FF2B5EF4-FFF2-40B4-BE49-F238E27FC236}">
                <a16:creationId xmlns:a16="http://schemas.microsoft.com/office/drawing/2014/main" id="{11551E00-1B74-0FC8-3ACF-CFC4B69B2C5A}"/>
              </a:ext>
            </a:extLst>
          </p:cNvPr>
          <p:cNvSpPr/>
          <p:nvPr/>
        </p:nvSpPr>
        <p:spPr>
          <a:xfrm>
            <a:off x="4263758" y="4711049"/>
            <a:ext cx="252000" cy="108000"/>
          </a:xfrm>
          <a:prstGeom prst="rect">
            <a:avLst/>
          </a:prstGeom>
          <a:solidFill>
            <a:srgbClr val="40404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2" name="!!직사각형 171">
            <a:extLst>
              <a:ext uri="{FF2B5EF4-FFF2-40B4-BE49-F238E27FC236}">
                <a16:creationId xmlns:a16="http://schemas.microsoft.com/office/drawing/2014/main" id="{16ADAB18-F1B1-85B5-F9D5-468921066E11}"/>
              </a:ext>
            </a:extLst>
          </p:cNvPr>
          <p:cNvSpPr/>
          <p:nvPr/>
        </p:nvSpPr>
        <p:spPr>
          <a:xfrm>
            <a:off x="4263758" y="5035909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3" name="!!직사각형 172">
            <a:extLst>
              <a:ext uri="{FF2B5EF4-FFF2-40B4-BE49-F238E27FC236}">
                <a16:creationId xmlns:a16="http://schemas.microsoft.com/office/drawing/2014/main" id="{6A3D2343-AC1E-0B0A-D005-916DB13C45F9}"/>
              </a:ext>
            </a:extLst>
          </p:cNvPr>
          <p:cNvSpPr/>
          <p:nvPr/>
        </p:nvSpPr>
        <p:spPr>
          <a:xfrm>
            <a:off x="4805134" y="3711429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4" name="!!직사각형 173">
            <a:extLst>
              <a:ext uri="{FF2B5EF4-FFF2-40B4-BE49-F238E27FC236}">
                <a16:creationId xmlns:a16="http://schemas.microsoft.com/office/drawing/2014/main" id="{E16D749D-F569-39A9-F744-814C92B3ECE9}"/>
              </a:ext>
            </a:extLst>
          </p:cNvPr>
          <p:cNvSpPr/>
          <p:nvPr/>
        </p:nvSpPr>
        <p:spPr>
          <a:xfrm>
            <a:off x="3762888" y="4926844"/>
            <a:ext cx="252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75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2.96296E-6 L 0.10247 0.1013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5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6744 -0.06158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-3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12291 0.101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50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0.16718 -0.0743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-37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1026 0.1182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20846 -0.0282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14674 -0.0594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62" grpId="0" animBg="1"/>
      <p:bldP spid="66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DAB4E32-20DF-DEAF-60C0-B67DB22E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06846"/>
            <a:ext cx="11144250" cy="391477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1494D5-5ECD-67C3-B0EE-6D0E48D7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76D878-CAB9-8B82-6439-48BA9DE0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13DDD-3407-3B4C-142B-73FA5EC1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3A2060-E925-7B10-EAFE-4390CDEE0B38}"/>
              </a:ext>
            </a:extLst>
          </p:cNvPr>
          <p:cNvSpPr txBox="1"/>
          <p:nvPr/>
        </p:nvSpPr>
        <p:spPr>
          <a:xfrm>
            <a:off x="1104153" y="4871311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0.000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25F6D0-1D1D-855E-1F5F-6458D91602D5}"/>
              </a:ext>
            </a:extLst>
          </p:cNvPr>
          <p:cNvSpPr txBox="1"/>
          <p:nvPr/>
        </p:nvSpPr>
        <p:spPr>
          <a:xfrm>
            <a:off x="3995194" y="4871311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0.000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0C3F9E-2243-668E-C8BD-FBC5899547A0}"/>
              </a:ext>
            </a:extLst>
          </p:cNvPr>
          <p:cNvSpPr txBox="1"/>
          <p:nvPr/>
        </p:nvSpPr>
        <p:spPr>
          <a:xfrm>
            <a:off x="6898714" y="4871311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0.000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41E09B-50AC-1243-A21D-5CFE50EDD0D7}"/>
              </a:ext>
            </a:extLst>
          </p:cNvPr>
          <p:cNvSpPr txBox="1"/>
          <p:nvPr/>
        </p:nvSpPr>
        <p:spPr>
          <a:xfrm>
            <a:off x="9802234" y="4871311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Loss:</a:t>
            </a:r>
            <a:r>
              <a:rPr lang="ko-KR" altLang="en-US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0.000</a:t>
            </a:r>
            <a:endParaRPr lang="ko-KR" altLang="en-US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FF73AD9-398F-7664-FE4C-1C02AEB2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4" y="1665780"/>
            <a:ext cx="10817023" cy="43284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결과</a:t>
            </a:r>
            <a:endParaRPr lang="en-US" altLang="ko-KR" sz="2000" dirty="0"/>
          </a:p>
          <a:p>
            <a:pPr lvl="1"/>
            <a:r>
              <a:rPr lang="ko-KR" altLang="en-US" sz="1800" dirty="0"/>
              <a:t>모든 클래스를 잘 분류함</a:t>
            </a:r>
            <a:endParaRPr lang="en-US" altLang="ko-KR" sz="1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A30FB1-C510-61BD-09D1-40201A4B1B96}"/>
              </a:ext>
            </a:extLst>
          </p:cNvPr>
          <p:cNvSpPr/>
          <p:nvPr/>
        </p:nvSpPr>
        <p:spPr>
          <a:xfrm>
            <a:off x="1290694" y="5405032"/>
            <a:ext cx="947681" cy="162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09E6D-CC60-879F-DBF0-D7D218D04554}"/>
              </a:ext>
            </a:extLst>
          </p:cNvPr>
          <p:cNvSpPr/>
          <p:nvPr/>
        </p:nvSpPr>
        <p:spPr>
          <a:xfrm>
            <a:off x="4162974" y="5405032"/>
            <a:ext cx="947681" cy="162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97A3C2-62EE-411E-DC13-F2E41AAFA169}"/>
              </a:ext>
            </a:extLst>
          </p:cNvPr>
          <p:cNvSpPr/>
          <p:nvPr/>
        </p:nvSpPr>
        <p:spPr>
          <a:xfrm>
            <a:off x="7066494" y="5405032"/>
            <a:ext cx="947681" cy="162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B24AFE-D18F-8A4C-85CD-7CFFA87287B1}"/>
              </a:ext>
            </a:extLst>
          </p:cNvPr>
          <p:cNvSpPr/>
          <p:nvPr/>
        </p:nvSpPr>
        <p:spPr>
          <a:xfrm>
            <a:off x="9998339" y="5405032"/>
            <a:ext cx="947681" cy="162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C7CE5C-3B70-9A29-D500-D592B0F836BA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9D6039-C0E0-6B5E-8AAD-08A9D7DC97AC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602D242-D7F3-E2E7-D35A-BD852441E9EF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D07B26FA-138D-9BC2-B25E-FF552C878658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C4781F6-D306-56E7-0E78-B5A053168777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39" name="그래픽 38" descr="질문 윤곽선">
              <a:extLst>
                <a:ext uri="{FF2B5EF4-FFF2-40B4-BE49-F238E27FC236}">
                  <a16:creationId xmlns:a16="http://schemas.microsoft.com/office/drawing/2014/main" id="{5FEE739F-434E-10CA-6D9F-7C89C0CC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2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8D1F6D4-93B6-A802-DBAB-BFA6BE56F918}"/>
              </a:ext>
            </a:extLst>
          </p:cNvPr>
          <p:cNvSpPr txBox="1"/>
          <p:nvPr/>
        </p:nvSpPr>
        <p:spPr>
          <a:xfrm>
            <a:off x="1674551" y="498261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2193319" y="5918096"/>
            <a:ext cx="265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Base (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강제 종료됨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9BCD75-F907-A53E-3966-5D6CCBB8A34B}"/>
              </a:ext>
            </a:extLst>
          </p:cNvPr>
          <p:cNvGrpSpPr/>
          <p:nvPr/>
        </p:nvGrpSpPr>
        <p:grpSpPr>
          <a:xfrm>
            <a:off x="-1333477" y="1042274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422B104-1029-DF65-B4DB-0F215B624548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414EBBA-925D-6E37-916B-01C055862864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F3D8551-2EF2-ED81-C588-528BEA48786E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6" name="그래픽 25" descr="프레젠테이션 막대형 차트 윤곽선">
              <a:extLst>
                <a:ext uri="{FF2B5EF4-FFF2-40B4-BE49-F238E27FC236}">
                  <a16:creationId xmlns:a16="http://schemas.microsoft.com/office/drawing/2014/main" id="{F473B0D0-799B-A3B9-875F-6E651AD27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59A2D0-9412-8AB5-CBC2-83F88DB7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74A856-2B25-72C3-CA3D-1FF6E182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1F6BD-686F-C277-1F53-7444868F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pic>
        <p:nvPicPr>
          <p:cNvPr id="6" name="오리지널">
            <a:hlinkClick r:id="" action="ppaction://media"/>
            <a:extLst>
              <a:ext uri="{FF2B5EF4-FFF2-40B4-BE49-F238E27FC236}">
                <a16:creationId xmlns:a16="http://schemas.microsoft.com/office/drawing/2014/main" id="{A4F57A7B-62BA-60C6-2795-8A80E9CE3C3F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52113" y="1470109"/>
            <a:ext cx="2592000" cy="4392000"/>
          </a:xfrm>
          <a:prstGeom prst="rect">
            <a:avLst/>
          </a:prstGeom>
          <a:ln w="57150">
            <a:solidFill>
              <a:srgbClr val="2F5597"/>
            </a:solidFill>
          </a:ln>
        </p:spPr>
      </p:pic>
      <p:pic>
        <p:nvPicPr>
          <p:cNvPr id="33" name="444">
            <a:hlinkClick r:id="" action="ppaction://media"/>
            <a:extLst>
              <a:ext uri="{FF2B5EF4-FFF2-40B4-BE49-F238E27FC236}">
                <a16:creationId xmlns:a16="http://schemas.microsoft.com/office/drawing/2014/main" id="{2DC1C319-C0B6-2D44-E7A4-A12C8C4EE9C5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32662" y="1470109"/>
            <a:ext cx="2592000" cy="4392000"/>
          </a:xfrm>
          <a:prstGeom prst="rect">
            <a:avLst/>
          </a:prstGeom>
          <a:ln w="57150">
            <a:solidFill>
              <a:srgbClr val="2F5597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15341DE-18A2-87A3-3BD1-25D06DE9C981}"/>
              </a:ext>
            </a:extLst>
          </p:cNvPr>
          <p:cNvSpPr txBox="1"/>
          <p:nvPr/>
        </p:nvSpPr>
        <p:spPr>
          <a:xfrm>
            <a:off x="7332662" y="5942849"/>
            <a:ext cx="265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Proposed Scheme</a:t>
            </a:r>
            <a:endParaRPr lang="ko-KR" altLang="en-US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D9D67C-E6C6-29BE-0E01-CC4F09D6C41F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BAC68BD-7F37-676A-2C76-71FEADB21C32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4FA8F97-FFF4-1216-8B78-A4D49668D5C2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3807454-2C9C-72F8-BE7F-0A917EA6BE6F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56FC390-E98F-B409-21F9-C37C61C140B0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40" name="그래픽 39" descr="질문 윤곽선">
              <a:extLst>
                <a:ext uri="{FF2B5EF4-FFF2-40B4-BE49-F238E27FC236}">
                  <a16:creationId xmlns:a16="http://schemas.microsoft.com/office/drawing/2014/main" id="{3A61C620-6B55-0DF5-0778-10E4FB52D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2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01836 -0.0081 L 0.04049 -0.02292 L 0.06315 -0.03634 L 0.08229 -0.05509 L 0.10599 -0.09005 L 0.12135 -0.11158 L 0.13125 -0.12222 " pathEditMode="relative" rAng="0" ptsTypes="AAAAAA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706 -0.03889 L 0.04453 -0.10139 L 0.07018 -0.1669 L 0.08724 -0.24607 L 0.0987 -0.31204 " pathEditMode="relative" ptsTypes="AAAAAA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32" grpId="0"/>
      <p:bldP spid="23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B54C06-9A28-387F-A20D-039C2AE3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65" y="3762784"/>
            <a:ext cx="6781800" cy="16192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03766" y="271737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962024" y="1674674"/>
            <a:ext cx="998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시연 영상 </a:t>
            </a:r>
            <a:r>
              <a:rPr lang="en-US" altLang="ko-KR" sz="2000" dirty="0"/>
              <a:t>– </a:t>
            </a:r>
            <a:r>
              <a:rPr lang="ko-KR" altLang="en-US" sz="2000" dirty="0"/>
              <a:t>학습 정확도 유지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6E787E-F47D-66BF-C7F2-2D26C8D8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61073-A153-AC5B-1FA2-8114F818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A1CE-1B43-1A2C-FEAB-4ADC792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BD175B-3188-7A85-1016-02F78C0A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0" name="2200">
            <a:hlinkClick r:id="" action="ppaction://media"/>
            <a:extLst>
              <a:ext uri="{FF2B5EF4-FFF2-40B4-BE49-F238E27FC236}">
                <a16:creationId xmlns:a16="http://schemas.microsoft.com/office/drawing/2014/main" id="{0A71C726-1CA2-37A3-CBD3-075E41043D03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66974" y="1470109"/>
            <a:ext cx="2592000" cy="4392000"/>
          </a:xfrm>
          <a:prstGeom prst="rect">
            <a:avLst/>
          </a:prstGeom>
          <a:ln w="57150">
            <a:solidFill>
              <a:srgbClr val="2F5597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8EDF80-5257-1AAE-8570-93229DC53F5D}"/>
              </a:ext>
            </a:extLst>
          </p:cNvPr>
          <p:cNvSpPr txBox="1"/>
          <p:nvPr/>
        </p:nvSpPr>
        <p:spPr>
          <a:xfrm>
            <a:off x="8566974" y="5954424"/>
            <a:ext cx="264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2200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장 삽입 후 추론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6AE688B-225C-FC92-DDFF-22DB22D8E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644387"/>
              </p:ext>
            </p:extLst>
          </p:nvPr>
        </p:nvGraphicFramePr>
        <p:xfrm>
          <a:off x="556260" y="3019693"/>
          <a:ext cx="7867104" cy="262774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2980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1721031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1721031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  <a:gridCol w="1721031">
                  <a:extLst>
                    <a:ext uri="{9D8B030D-6E8A-4147-A177-3AD203B41FA5}">
                      <a16:colId xmlns:a16="http://schemas.microsoft.com/office/drawing/2014/main" val="2710262628"/>
                    </a:ext>
                  </a:extLst>
                </a:gridCol>
                <a:gridCol w="1721031">
                  <a:extLst>
                    <a:ext uri="{9D8B030D-6E8A-4147-A177-3AD203B41FA5}">
                      <a16:colId xmlns:a16="http://schemas.microsoft.com/office/drawing/2014/main" val="56012448"/>
                    </a:ext>
                  </a:extLst>
                </a:gridCol>
              </a:tblGrid>
              <a:tr h="41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클래스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△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○</a:t>
                      </a:r>
                      <a:endParaRPr lang="ko-KR" altLang="en-US" sz="2400" b="0" dirty="0"/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x</a:t>
                      </a:r>
                      <a:r>
                        <a:rPr lang="ko-KR" altLang="en-US" sz="2400" dirty="0"/>
                        <a:t> </a:t>
                      </a:r>
                      <a:endParaRPr lang="ko-KR" altLang="en-US" sz="2400" b="0" dirty="0"/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□</a:t>
                      </a:r>
                      <a:endParaRPr lang="ko-KR" altLang="en-US" sz="2400" b="0" dirty="0"/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216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사물</a:t>
                      </a:r>
                    </a:p>
                  </a:txBody>
                  <a:tcPr marL="94187" marR="94187" marT="47094" marB="4709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1AD5894-257B-80F6-DF18-68FEDF088147}"/>
              </a:ext>
            </a:extLst>
          </p:cNvPr>
          <p:cNvSpPr txBox="1"/>
          <p:nvPr/>
        </p:nvSpPr>
        <p:spPr>
          <a:xfrm>
            <a:off x="556259" y="2644692"/>
            <a:ext cx="786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클래스별 학습한 사물</a:t>
            </a:r>
          </a:p>
        </p:txBody>
      </p:sp>
    </p:spTree>
    <p:extLst>
      <p:ext uri="{BB962C8B-B14F-4D97-AF65-F5344CB8AC3E}">
        <p14:creationId xmlns:p14="http://schemas.microsoft.com/office/powerpoint/2010/main" val="27227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03766" y="271737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962024" y="1674674"/>
            <a:ext cx="9982199" cy="104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수정한 어플리케이션의 성능을 확인하기 위한 실험 수행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실험은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Google Pixel 6 pro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에서 수행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6E787E-F47D-66BF-C7F2-2D26C8D8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61073-A153-AC5B-1FA2-8114F818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A1CE-1B43-1A2C-FEAB-4ADC792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BD175B-3188-7A85-1016-02F78C0A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3AFE32-9AB4-C8C8-9A37-9A9A8209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26156"/>
              </p:ext>
            </p:extLst>
          </p:nvPr>
        </p:nvGraphicFramePr>
        <p:xfrm>
          <a:off x="962024" y="3429000"/>
          <a:ext cx="5385863" cy="2809191"/>
        </p:xfrm>
        <a:graphic>
          <a:graphicData uri="http://schemas.openxmlformats.org/drawingml/2006/table">
            <a:tbl>
              <a:tblPr/>
              <a:tblGrid>
                <a:gridCol w="1390769">
                  <a:extLst>
                    <a:ext uri="{9D8B030D-6E8A-4147-A177-3AD203B41FA5}">
                      <a16:colId xmlns:a16="http://schemas.microsoft.com/office/drawing/2014/main" val="3485648065"/>
                    </a:ext>
                  </a:extLst>
                </a:gridCol>
                <a:gridCol w="3995094">
                  <a:extLst>
                    <a:ext uri="{9D8B030D-6E8A-4147-A177-3AD203B41FA5}">
                      <a16:colId xmlns:a16="http://schemas.microsoft.com/office/drawing/2014/main" val="743723811"/>
                    </a:ext>
                  </a:extLst>
                </a:gridCol>
              </a:tblGrid>
              <a:tr h="4143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Chipset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Google Tensor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48075"/>
                  </a:ext>
                </a:extLst>
              </a:tr>
              <a:tr h="11516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CPU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 x 2.80GHz Cortex x-1</a:t>
                      </a:r>
                      <a:endParaRPr lang="pt-BR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</a:rPr>
                        <a:t>2 x 2.25GHz Cortex A-76</a:t>
                      </a:r>
                      <a:endParaRPr lang="pt-BR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</a:rPr>
                        <a:t>4 x 1.80GHz Cortex A-55</a:t>
                      </a:r>
                      <a:endParaRPr lang="pt-BR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62087"/>
                  </a:ext>
                </a:extLst>
              </a:tr>
              <a:tr h="4143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GPU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Mali-G78 MP20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384908"/>
                  </a:ext>
                </a:extLst>
              </a:tr>
              <a:tr h="4143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Memory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12GB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8662"/>
                  </a:ext>
                </a:extLst>
              </a:tr>
              <a:tr h="4143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Storage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128GB</a:t>
                      </a:r>
                      <a:endParaRPr lang="en-US" sz="2000" kern="0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</a:endParaRPr>
                    </a:p>
                  </a:txBody>
                  <a:tcPr marL="144606" marR="144606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44276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E4BC841-BA3A-73B7-13AE-C0438A02EDA8}"/>
              </a:ext>
            </a:extLst>
          </p:cNvPr>
          <p:cNvSpPr txBox="1"/>
          <p:nvPr/>
        </p:nvSpPr>
        <p:spPr>
          <a:xfrm>
            <a:off x="915724" y="2963123"/>
            <a:ext cx="3446723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b="1" i="1" dirty="0">
                <a:latin typeface="고도 M" panose="02000503000000020004" pitchFamily="2" charset="-127"/>
                <a:ea typeface="고도 M" panose="02000503000000020004" pitchFamily="2" charset="-127"/>
              </a:rPr>
              <a:t>Google Pixel 6 pro </a:t>
            </a:r>
            <a:r>
              <a:rPr lang="ko-KR" altLang="en-US" b="1" i="1" dirty="0">
                <a:latin typeface="고도 M" panose="02000503000000020004" pitchFamily="2" charset="-127"/>
                <a:ea typeface="고도 M" panose="02000503000000020004" pitchFamily="2" charset="-127"/>
              </a:rPr>
              <a:t>상세 스펙</a:t>
            </a:r>
          </a:p>
        </p:txBody>
      </p:sp>
    </p:spTree>
    <p:extLst>
      <p:ext uri="{BB962C8B-B14F-4D97-AF65-F5344CB8AC3E}">
        <p14:creationId xmlns:p14="http://schemas.microsoft.com/office/powerpoint/2010/main" val="30914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962024" y="1674674"/>
            <a:ext cx="9982199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수정한 어플리케이션과 기존 어플리케이션의 학습 속도 비교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학습 데이터의 수를 변경하며 학습 속도 측정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기존의 어플리케이션은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장 이후로 어플리케이션이 종료되어 학습 시간 측정 불가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6E787E-F47D-66BF-C7F2-2D26C8D8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61073-A153-AC5B-1FA2-8114F818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A1CE-1B43-1A2C-FEAB-4ADC792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BD175B-3188-7A85-1016-02F78C0A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5" name="_x198971448">
            <a:extLst>
              <a:ext uri="{FF2B5EF4-FFF2-40B4-BE49-F238E27FC236}">
                <a16:creationId xmlns:a16="http://schemas.microsoft.com/office/drawing/2014/main" id="{27C834C9-CAAB-890C-52DA-D2F16E4E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00" y="3398436"/>
            <a:ext cx="5305351" cy="2855463"/>
          </a:xfrm>
          <a:prstGeom prst="rect">
            <a:avLst/>
          </a:prstGeom>
          <a:noFill/>
          <a:ln w="57150">
            <a:solidFill>
              <a:srgbClr val="2F559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E8D862-D3B5-A979-6D40-443692B64DB7}"/>
              </a:ext>
            </a:extLst>
          </p:cNvPr>
          <p:cNvSpPr txBox="1"/>
          <p:nvPr/>
        </p:nvSpPr>
        <p:spPr>
          <a:xfrm>
            <a:off x="4650104" y="4511857"/>
            <a:ext cx="130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0.38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27F4924-FE21-96FC-9A70-6E7C10C26FFA}"/>
              </a:ext>
            </a:extLst>
          </p:cNvPr>
          <p:cNvCxnSpPr>
            <a:cxnSpLocks/>
          </p:cNvCxnSpPr>
          <p:nvPr/>
        </p:nvCxnSpPr>
        <p:spPr>
          <a:xfrm>
            <a:off x="5794706" y="4729543"/>
            <a:ext cx="5472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FC6AE3-9DFF-AF7F-4FA3-8CB5050AE093}"/>
              </a:ext>
            </a:extLst>
          </p:cNvPr>
          <p:cNvCxnSpPr>
            <a:cxnSpLocks/>
          </p:cNvCxnSpPr>
          <p:nvPr/>
        </p:nvCxnSpPr>
        <p:spPr>
          <a:xfrm>
            <a:off x="5794706" y="4610917"/>
            <a:ext cx="5472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0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962024" y="1674674"/>
            <a:ext cx="9982199" cy="149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수정한 어플리케이션과 기존 어플리케이션의  학습 정확도 비교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장의 데이터로 학습 후 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Loss 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비교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기존과 유사한 정확도를 보임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6E787E-F47D-66BF-C7F2-2D26C8D8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61073-A153-AC5B-1FA2-8114F818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A1CE-1B43-1A2C-FEAB-4ADC792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BD175B-3188-7A85-1016-02F78C0A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F8A149-191F-1D52-2E98-A1C9A6084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4" y="3217484"/>
            <a:ext cx="183391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9" name="_x198971528">
            <a:extLst>
              <a:ext uri="{FF2B5EF4-FFF2-40B4-BE49-F238E27FC236}">
                <a16:creationId xmlns:a16="http://schemas.microsoft.com/office/drawing/2014/main" id="{AD806ECD-2863-509F-399C-61A75D89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1" y="3429000"/>
            <a:ext cx="4804480" cy="2586110"/>
          </a:xfrm>
          <a:prstGeom prst="rect">
            <a:avLst/>
          </a:prstGeom>
          <a:noFill/>
          <a:ln w="57150">
            <a:solidFill>
              <a:srgbClr val="2F559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표 8">
            <a:extLst>
              <a:ext uri="{FF2B5EF4-FFF2-40B4-BE49-F238E27FC236}">
                <a16:creationId xmlns:a16="http://schemas.microsoft.com/office/drawing/2014/main" id="{1A512D0E-47A2-D70B-1E76-6310ED266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12167"/>
              </p:ext>
            </p:extLst>
          </p:nvPr>
        </p:nvGraphicFramePr>
        <p:xfrm>
          <a:off x="8358576" y="2283454"/>
          <a:ext cx="2869474" cy="40608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1757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1177554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127016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59623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marL="94187" marR="94187" marT="47094" marB="4709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base</a:t>
                      </a:r>
                      <a:endParaRPr lang="ko-KR" altLang="en-US" sz="1800" b="0" dirty="0"/>
                    </a:p>
                  </a:txBody>
                  <a:tcPr marL="94187" marR="94187" marT="47094" marB="4709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proposed scheme</a:t>
                      </a:r>
                      <a:endParaRPr lang="ko-KR" altLang="en-US" sz="1800" b="0" dirty="0"/>
                    </a:p>
                  </a:txBody>
                  <a:tcPr marL="94187" marR="94187" marT="47094" marB="4709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0.120886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0.119694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3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5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787334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6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90014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7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230534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8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9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734241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10</a:t>
                      </a:r>
                      <a:endParaRPr lang="ko-KR" altLang="en-US" sz="1600" dirty="0"/>
                    </a:p>
                  </a:txBody>
                  <a:tcPr marL="94187" marR="94187" marT="47094" marB="470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1.19E-07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1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07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407885-58DC-4877-8848-5292F6C0D39B}"/>
              </a:ext>
            </a:extLst>
          </p:cNvPr>
          <p:cNvSpPr txBox="1"/>
          <p:nvPr/>
        </p:nvSpPr>
        <p:spPr>
          <a:xfrm rot="16200000">
            <a:off x="-1914762" y="3075057"/>
            <a:ext cx="53154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CONTENTS</a:t>
            </a:r>
            <a:endParaRPr lang="ko-KR" altLang="en-US" dirty="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D220A74-5EB7-4150-AF3F-120224C95489}"/>
              </a:ext>
            </a:extLst>
          </p:cNvPr>
          <p:cNvSpPr/>
          <p:nvPr/>
        </p:nvSpPr>
        <p:spPr>
          <a:xfrm>
            <a:off x="-5486399" y="-720969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74B65-82FF-4355-AF0C-95A64590C255}"/>
              </a:ext>
            </a:extLst>
          </p:cNvPr>
          <p:cNvSpPr txBox="1"/>
          <p:nvPr/>
        </p:nvSpPr>
        <p:spPr>
          <a:xfrm>
            <a:off x="2813538" y="417343"/>
            <a:ext cx="624087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01 – </a:t>
            </a:r>
            <a:r>
              <a:rPr lang="ko-KR" altLang="en-US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 배경</a:t>
            </a:r>
            <a:endParaRPr lang="en-US" altLang="ko-KR" sz="4000" dirty="0">
              <a:ln w="635">
                <a:noFill/>
              </a:ln>
              <a:solidFill>
                <a:srgbClr val="2F559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D8FE-5867-4F1E-8BDF-672A44E4E4C2}"/>
              </a:ext>
            </a:extLst>
          </p:cNvPr>
          <p:cNvSpPr txBox="1"/>
          <p:nvPr/>
        </p:nvSpPr>
        <p:spPr>
          <a:xfrm>
            <a:off x="3632603" y="2080130"/>
            <a:ext cx="624087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02 – </a:t>
            </a:r>
            <a:r>
              <a:rPr lang="ko-KR" altLang="en-US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  <a:endParaRPr lang="en-US" altLang="ko-KR" sz="4000" dirty="0">
              <a:ln w="635">
                <a:noFill/>
              </a:ln>
              <a:solidFill>
                <a:srgbClr val="2F559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40AD5-BE0D-4E94-858D-322A3C09D8CB}"/>
              </a:ext>
            </a:extLst>
          </p:cNvPr>
          <p:cNvSpPr txBox="1"/>
          <p:nvPr/>
        </p:nvSpPr>
        <p:spPr>
          <a:xfrm>
            <a:off x="3632603" y="3877064"/>
            <a:ext cx="624087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03 – </a:t>
            </a:r>
            <a:r>
              <a:rPr lang="ko-KR" altLang="en-US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  <a:endParaRPr lang="en-US" altLang="ko-KR" sz="4000" dirty="0">
              <a:ln w="635">
                <a:noFill/>
              </a:ln>
              <a:solidFill>
                <a:srgbClr val="2F5597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32768-87A4-47B4-86CC-10C8CBD34F23}"/>
              </a:ext>
            </a:extLst>
          </p:cNvPr>
          <p:cNvSpPr txBox="1"/>
          <p:nvPr/>
        </p:nvSpPr>
        <p:spPr>
          <a:xfrm>
            <a:off x="2833859" y="5673998"/>
            <a:ext cx="624087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 w="635">
                  <a:noFill/>
                </a:ln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04 – Q &amp; A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20EE3B-BCF3-4643-8609-40EAC895B879}"/>
              </a:ext>
            </a:extLst>
          </p:cNvPr>
          <p:cNvGrpSpPr/>
          <p:nvPr/>
        </p:nvGrpSpPr>
        <p:grpSpPr>
          <a:xfrm>
            <a:off x="2135336" y="184277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913B2B-78C4-411D-BBA4-9F223087F22E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2DD386A-5A38-48B8-98B3-247EFB7A918A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D46927E-131B-40ED-AB05-5D9D40B6A5F1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6" name="그래픽 25" descr="질문 윤곽선">
              <a:extLst>
                <a:ext uri="{FF2B5EF4-FFF2-40B4-BE49-F238E27FC236}">
                  <a16:creationId xmlns:a16="http://schemas.microsoft.com/office/drawing/2014/main" id="{C6185601-DB67-4118-91B0-41420D28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509086-C0D8-4B0C-B8F5-900507897E66}"/>
              </a:ext>
            </a:extLst>
          </p:cNvPr>
          <p:cNvGrpSpPr/>
          <p:nvPr/>
        </p:nvGrpSpPr>
        <p:grpSpPr>
          <a:xfrm>
            <a:off x="1361731" y="180107"/>
            <a:ext cx="1186972" cy="1186972"/>
            <a:chOff x="1361731" y="180107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CC872CF-D921-4766-AB66-97DD8DEF3D18}"/>
                </a:ext>
              </a:extLst>
            </p:cNvPr>
            <p:cNvGrpSpPr/>
            <p:nvPr/>
          </p:nvGrpSpPr>
          <p:grpSpPr>
            <a:xfrm>
              <a:off x="1361731" y="180107"/>
              <a:ext cx="1186972" cy="1186972"/>
              <a:chOff x="1361731" y="180107"/>
              <a:chExt cx="1186972" cy="118697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6F233D2-A9D2-40E4-82D1-7ED7A8452B1F}"/>
                  </a:ext>
                </a:extLst>
              </p:cNvPr>
              <p:cNvSpPr/>
              <p:nvPr/>
            </p:nvSpPr>
            <p:spPr>
              <a:xfrm>
                <a:off x="1361731" y="180107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AEFAADC-AFA1-48CB-A710-F7438B888443}"/>
                  </a:ext>
                </a:extLst>
              </p:cNvPr>
              <p:cNvSpPr/>
              <p:nvPr/>
            </p:nvSpPr>
            <p:spPr>
              <a:xfrm>
                <a:off x="1477697" y="293766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36" name="그래픽 35" descr="좌뇌 윤곽선">
              <a:extLst>
                <a:ext uri="{FF2B5EF4-FFF2-40B4-BE49-F238E27FC236}">
                  <a16:creationId xmlns:a16="http://schemas.microsoft.com/office/drawing/2014/main" id="{1AF6A0DB-E0B1-48D8-8AD9-4CC3ED1E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1279" y="314086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35A31DD-0289-4AE4-A036-49310BC7A597}"/>
              </a:ext>
            </a:extLst>
          </p:cNvPr>
          <p:cNvGrpSpPr/>
          <p:nvPr/>
        </p:nvGrpSpPr>
        <p:grpSpPr>
          <a:xfrm>
            <a:off x="2135336" y="3654176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00FE5AE-CFEA-4D01-9E79-00F754BCE4EA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9A97A5D-82D5-4024-9017-8A3ECB658BD5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A62732B-6B25-43E9-9F56-74AD1872D6E4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38" name="그래픽 37" descr="프레젠테이션 막대형 차트 윤곽선">
              <a:extLst>
                <a:ext uri="{FF2B5EF4-FFF2-40B4-BE49-F238E27FC236}">
                  <a16:creationId xmlns:a16="http://schemas.microsoft.com/office/drawing/2014/main" id="{5B2D1CFF-B122-452E-AA22-F4E47ACD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8792C7-42C8-6255-0229-CD6CF4230BE3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817E9F0-D81E-7EE0-D253-58B842285E6E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C030DFE-49E5-A435-A5F4-74FF6A17B9A8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4C7EF1C-9950-E2A2-A15A-F96142563872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454823C-42FD-9A4D-B93F-B283A9C0BED3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70B620-FADB-6924-991C-CF02463C3166}"/>
              </a:ext>
            </a:extLst>
          </p:cNvPr>
          <p:cNvGrpSpPr/>
          <p:nvPr/>
        </p:nvGrpSpPr>
        <p:grpSpPr>
          <a:xfrm>
            <a:off x="1277543" y="5465578"/>
            <a:ext cx="1186972" cy="1186972"/>
            <a:chOff x="1277543" y="5465578"/>
            <a:chExt cx="1186972" cy="11869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BEAFC9D-60DE-4957-AB97-AAC2AE88BFD3}"/>
                </a:ext>
              </a:extLst>
            </p:cNvPr>
            <p:cNvGrpSpPr/>
            <p:nvPr/>
          </p:nvGrpSpPr>
          <p:grpSpPr>
            <a:xfrm>
              <a:off x="1277543" y="5465578"/>
              <a:ext cx="1186972" cy="1186972"/>
              <a:chOff x="2135336" y="3637521"/>
              <a:chExt cx="1186972" cy="11869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A908C27-8C15-4F4F-8647-37275FDFF574}"/>
                  </a:ext>
                </a:extLst>
              </p:cNvPr>
              <p:cNvSpPr/>
              <p:nvPr/>
            </p:nvSpPr>
            <p:spPr>
              <a:xfrm>
                <a:off x="2135336" y="3637521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C4BAF8-9ACF-4ECF-8C6F-C119E0A2CD9A}"/>
                  </a:ext>
                </a:extLst>
              </p:cNvPr>
              <p:cNvSpPr/>
              <p:nvPr/>
            </p:nvSpPr>
            <p:spPr>
              <a:xfrm>
                <a:off x="2251302" y="375348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D20D4EE-F824-9BFA-66EE-09D79C053F52}"/>
                </a:ext>
              </a:extLst>
            </p:cNvPr>
            <p:cNvGrpSpPr/>
            <p:nvPr/>
          </p:nvGrpSpPr>
          <p:grpSpPr>
            <a:xfrm>
              <a:off x="1489440" y="5709381"/>
              <a:ext cx="794490" cy="794490"/>
              <a:chOff x="8057361" y="3348372"/>
              <a:chExt cx="1999303" cy="1999303"/>
            </a:xfrm>
          </p:grpSpPr>
          <p:pic>
            <p:nvPicPr>
              <p:cNvPr id="21" name="그래픽 20" descr="물음표 단색으로 채워진">
                <a:extLst>
                  <a:ext uri="{FF2B5EF4-FFF2-40B4-BE49-F238E27FC236}">
                    <a16:creationId xmlns:a16="http://schemas.microsoft.com/office/drawing/2014/main" id="{C1BEF4D5-5BE0-3F1E-865D-9E516FE8A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57229" y="3807462"/>
                <a:ext cx="619306" cy="619306"/>
              </a:xfrm>
              <a:prstGeom prst="rect">
                <a:avLst/>
              </a:prstGeom>
            </p:spPr>
          </p:pic>
          <p:pic>
            <p:nvPicPr>
              <p:cNvPr id="23" name="그래픽 22" descr="생각 풍선 윤곽선">
                <a:extLst>
                  <a:ext uri="{FF2B5EF4-FFF2-40B4-BE49-F238E27FC236}">
                    <a16:creationId xmlns:a16="http://schemas.microsoft.com/office/drawing/2014/main" id="{D64495A0-43F1-D4D1-D141-FDC1B9085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57361" y="3348372"/>
                <a:ext cx="1999303" cy="19993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347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505 -0.0713 L -0.09753 -0.13334 L -0.16745 -0.18658 L -0.21498 -0.20672 " pathEditMode="relative" ptsTypes="AAA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505 -0.0713 L -0.09753 -0.13334 L -0.16745 -0.18658 L -0.21498 -0.20672 " pathEditMode="relative" ptsTypes="AAAAA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 0 L -0.01627 -0.08449 L -0.0401 -0.16018 L -0.0651 -0.23125 L -0.10508 -0.30903 L -0.14883 -0.36875 L -0.2013 -0.41551 L -0.27252 -0.45116 " pathEditMode="relative" ptsTypes="AAAAAAAA">
                                      <p:cBhvr>
                                        <p:cTn id="1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Motion origin="layout" path="M 0 0 L -0.01627 -0.08449 L -0.0401 -0.16018 L -0.0651 -0.23125 L -0.10508 -0.30903 L -0.14883 -0.36875 L -0.2013 -0.41551 L -0.27252 -0.45116 " pathEditMode="relative" ptsTypes="AAAAAAAA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260"/>
                                  </p:stCondLst>
                                  <p:childTnLst>
                                    <p:animMotion origin="layout" path="M 0 0 L 0.00482 -0.07268 L 0.00677 -0.17407 L -0.00664 -0.28379 L -0.02461 -0.38842 L -0.06068 -0.47777 L -0.10338 -0.57245 L -0.17643 -0.65486 L -0.23997 -0.70046 L -0.27604 -0.72245 " pathEditMode="relative" ptsTypes="AAAAAAAAAA">
                                      <p:cBhvr>
                                        <p:cTn id="1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Motion origin="layout" path="M 0 0 L 0.00482 -0.07268 L 0.00677 -0.17407 L -0.00664 -0.28379 L -0.02461 -0.38842 L -0.06068 -0.47777 L -0.10338 -0.57245 L -0.17643 -0.65486 L -0.23997 -0.70046 L -0.27604 -0.72245 " pathEditMode="relative" ptsTypes="AAAAAAAAAA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390"/>
                                  </p:stCondLst>
                                  <p:childTnLst>
                                    <p:animMotion origin="layout" path="M 0 0 L 0.02747 -0.07107 L 0.05221 -0.14861 L 0.07305 -0.27176 L 0.07695 -0.40348 L 0.06354 -0.54514 L 0.03802 -0.65486 L 0.00286 -0.76297 L -0.05886 -0.85741 L -0.11393 -0.91968 L -0.16315 -0.95 L -0.20026 -0.97709 " pathEditMode="relative" ptsTypes="AAAAAAAAAAAA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animMotion origin="layout" path="M 0 0 L 0.02747 -0.07107 L 0.05221 -0.14861 L 0.07305 -0.27176 L 0.07695 -0.40348 L 0.06354 -0.54514 L 0.03802 -0.65486 L 0.00286 -0.76297 L -0.05886 -0.85741 L -0.11393 -0.91968 L -0.16315 -0.95 L -0.20026 -0.97709 " pathEditMode="relative" ptsTypes="AAAAAAAAAAAA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 L -0.05039 -0.82894 " pathEditMode="relative" rAng="0" ptsTypes="AA">
                                      <p:cBhvr>
                                        <p:cTn id="26" dur="9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9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FD5969-66FD-694F-2E9F-42C8855240F3}"/>
              </a:ext>
            </a:extLst>
          </p:cNvPr>
          <p:cNvGrpSpPr/>
          <p:nvPr/>
        </p:nvGrpSpPr>
        <p:grpSpPr>
          <a:xfrm>
            <a:off x="1381258" y="2984959"/>
            <a:ext cx="5852917" cy="3175137"/>
            <a:chOff x="1538354" y="2865950"/>
            <a:chExt cx="6486525" cy="35188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D29036-10E3-4D3E-5FD4-F4DAB4E62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84" t="750" r="4684"/>
            <a:stretch/>
          </p:blipFill>
          <p:spPr>
            <a:xfrm>
              <a:off x="1538354" y="2865950"/>
              <a:ext cx="6486525" cy="3518861"/>
            </a:xfrm>
            <a:prstGeom prst="rect">
              <a:avLst/>
            </a:prstGeom>
            <a:ln w="57150">
              <a:solidFill>
                <a:srgbClr val="2F5597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39F582-323D-EB4F-7721-FA011077B8E4}"/>
                </a:ext>
              </a:extLst>
            </p:cNvPr>
            <p:cNvSpPr/>
            <p:nvPr/>
          </p:nvSpPr>
          <p:spPr>
            <a:xfrm>
              <a:off x="1745980" y="3841216"/>
              <a:ext cx="5908853" cy="534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962024" y="1674674"/>
            <a:ext cx="9982199" cy="104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기법을 통해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2022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한국컴퓨터종합학술대회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(KCC 2022)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에 논문 투고 완료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향후 한국정보과학회에도 제안 기법으로 논문을 투고할 예정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6E787E-F47D-66BF-C7F2-2D26C8D8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F61073-A153-AC5B-1FA2-8114F818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A1CE-1B43-1A2C-FEAB-4ADC792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BD175B-3188-7A85-1016-02F78C0AF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F8A149-191F-1D52-2E98-A1C9A6084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4" y="3217484"/>
            <a:ext cx="183391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14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1" y="502925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Q &amp; A</a:t>
            </a:r>
            <a:endParaRPr lang="ko-KR" altLang="en-US" sz="36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55E074-5A74-2537-E840-2B2E1900CB4E}"/>
              </a:ext>
            </a:extLst>
          </p:cNvPr>
          <p:cNvSpPr txBox="1"/>
          <p:nvPr/>
        </p:nvSpPr>
        <p:spPr>
          <a:xfrm>
            <a:off x="1674550" y="497396"/>
            <a:ext cx="42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시연 </a:t>
            </a:r>
            <a:r>
              <a:rPr lang="en-US" altLang="ko-KR" sz="3600" dirty="0">
                <a:latin typeface="고도 M" panose="02000503000000020004" pitchFamily="2" charset="-127"/>
                <a:ea typeface="고도 M" panose="02000503000000020004" pitchFamily="2" charset="-127"/>
              </a:rPr>
              <a:t>&amp; </a:t>
            </a:r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3B62C7-DD35-F87A-491D-E8280B9FEB68}"/>
              </a:ext>
            </a:extLst>
          </p:cNvPr>
          <p:cNvSpPr txBox="1"/>
          <p:nvPr/>
        </p:nvSpPr>
        <p:spPr>
          <a:xfrm>
            <a:off x="3469935" y="3013501"/>
            <a:ext cx="481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E311AF-7A0D-7F0F-BBA6-85933C70D0E0}"/>
              </a:ext>
            </a:extLst>
          </p:cNvPr>
          <p:cNvGrpSpPr/>
          <p:nvPr/>
        </p:nvGrpSpPr>
        <p:grpSpPr>
          <a:xfrm>
            <a:off x="268436" y="202497"/>
            <a:ext cx="1186972" cy="1186972"/>
            <a:chOff x="1361731" y="5432268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37C8D2-1484-7D0B-3BFD-EE16AA0C81C9}"/>
                </a:ext>
              </a:extLst>
            </p:cNvPr>
            <p:cNvGrpSpPr/>
            <p:nvPr/>
          </p:nvGrpSpPr>
          <p:grpSpPr>
            <a:xfrm>
              <a:off x="1361731" y="5432268"/>
              <a:ext cx="1186972" cy="1186972"/>
              <a:chOff x="1361731" y="5432268"/>
              <a:chExt cx="1186972" cy="1186972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0057727-29A9-6ECA-5026-8AD070054EA2}"/>
                  </a:ext>
                </a:extLst>
              </p:cNvPr>
              <p:cNvSpPr/>
              <p:nvPr/>
            </p:nvSpPr>
            <p:spPr>
              <a:xfrm>
                <a:off x="1361731" y="5432268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C6BB0EC-949F-2B2C-E228-9686D317C713}"/>
                  </a:ext>
                </a:extLst>
              </p:cNvPr>
              <p:cNvSpPr/>
              <p:nvPr/>
            </p:nvSpPr>
            <p:spPr>
              <a:xfrm>
                <a:off x="1477697" y="5548234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7" name="그래픽 26" descr="프레젠테이션 막대형 차트 윤곽선">
              <a:extLst>
                <a:ext uri="{FF2B5EF4-FFF2-40B4-BE49-F238E27FC236}">
                  <a16:creationId xmlns:a16="http://schemas.microsoft.com/office/drawing/2014/main" id="{C9C99912-36E4-81C4-29EE-C66A28E3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017" y="559348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D66F60-9EA5-13FE-D208-82FD73D4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BAAAF4-7A1B-9FF4-480B-BB124AB9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F8B00-F45E-85EC-DE05-48638CAA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733F0C-67AD-34E2-4AFF-B88F1E3CA0F9}"/>
              </a:ext>
            </a:extLst>
          </p:cNvPr>
          <p:cNvGrpSpPr/>
          <p:nvPr/>
        </p:nvGrpSpPr>
        <p:grpSpPr>
          <a:xfrm>
            <a:off x="-1419652" y="1143727"/>
            <a:ext cx="1186972" cy="1186972"/>
            <a:chOff x="1277543" y="5465578"/>
            <a:chExt cx="1186972" cy="118697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11F9779-AA96-A979-EB25-D8077ABB6497}"/>
                </a:ext>
              </a:extLst>
            </p:cNvPr>
            <p:cNvGrpSpPr/>
            <p:nvPr/>
          </p:nvGrpSpPr>
          <p:grpSpPr>
            <a:xfrm>
              <a:off x="1277543" y="5465578"/>
              <a:ext cx="1186972" cy="1186972"/>
              <a:chOff x="2135336" y="3637521"/>
              <a:chExt cx="1186972" cy="1186972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A281DD0-9F67-FBD9-3AF0-95AF0A7F8E17}"/>
                  </a:ext>
                </a:extLst>
              </p:cNvPr>
              <p:cNvSpPr/>
              <p:nvPr/>
            </p:nvSpPr>
            <p:spPr>
              <a:xfrm>
                <a:off x="2135336" y="3637521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E3BD62B-7505-986E-27FC-271E7DDC8847}"/>
                  </a:ext>
                </a:extLst>
              </p:cNvPr>
              <p:cNvSpPr/>
              <p:nvPr/>
            </p:nvSpPr>
            <p:spPr>
              <a:xfrm>
                <a:off x="2251302" y="375348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827B094-4313-A4D7-AF4E-325E31E517DE}"/>
                </a:ext>
              </a:extLst>
            </p:cNvPr>
            <p:cNvGrpSpPr/>
            <p:nvPr/>
          </p:nvGrpSpPr>
          <p:grpSpPr>
            <a:xfrm>
              <a:off x="1489440" y="5709381"/>
              <a:ext cx="794490" cy="794490"/>
              <a:chOff x="8057361" y="3348372"/>
              <a:chExt cx="1999303" cy="1999303"/>
            </a:xfrm>
          </p:grpSpPr>
          <p:pic>
            <p:nvPicPr>
              <p:cNvPr id="33" name="그래픽 32" descr="물음표 단색으로 채워진">
                <a:extLst>
                  <a:ext uri="{FF2B5EF4-FFF2-40B4-BE49-F238E27FC236}">
                    <a16:creationId xmlns:a16="http://schemas.microsoft.com/office/drawing/2014/main" id="{0C71B3B7-14AF-1E8E-E6DF-BEC5BD9F6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57229" y="3807462"/>
                <a:ext cx="619306" cy="619306"/>
              </a:xfrm>
              <a:prstGeom prst="rect">
                <a:avLst/>
              </a:prstGeom>
            </p:spPr>
          </p:pic>
          <p:pic>
            <p:nvPicPr>
              <p:cNvPr id="34" name="그래픽 33" descr="생각 풍선 윤곽선">
                <a:extLst>
                  <a:ext uri="{FF2B5EF4-FFF2-40B4-BE49-F238E27FC236}">
                    <a16:creationId xmlns:a16="http://schemas.microsoft.com/office/drawing/2014/main" id="{CD8E20BD-8B08-27FB-6DC2-D253F1200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57361" y="3348372"/>
                <a:ext cx="1999303" cy="19993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03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2279 -0.053 L 0.04688 -0.09537 L 0.06719 -0.15347 L 0.09024 -0.23055 L 0.1043 -0.30092 L 0.11198 -0.3574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17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222 -0.00185 L 0.02695 -0.01713 L 0.06107 -0.04074 L 0.0819 -0.05602 L 0.11511 -0.09305 L 0.13399 -0.12685 L 0.14076 -0.1368 " pathEditMode="relative" ptsTypes="AAAAAAA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B1941-CE47-4B59-AAAC-E57AE0A68150}"/>
              </a:ext>
            </a:extLst>
          </p:cNvPr>
          <p:cNvSpPr txBox="1"/>
          <p:nvPr/>
        </p:nvSpPr>
        <p:spPr>
          <a:xfrm>
            <a:off x="1674552" y="469007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연구 배경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6F9F0B7-AB03-A5F9-9895-60669FF48590}"/>
              </a:ext>
            </a:extLst>
          </p:cNvPr>
          <p:cNvSpPr txBox="1"/>
          <p:nvPr/>
        </p:nvSpPr>
        <p:spPr>
          <a:xfrm>
            <a:off x="920775" y="1401559"/>
            <a:ext cx="10481792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On-device training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예제 어플리케이션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텐서플로우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라이트에서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사용자 입력 기반 전이학습을 통한 이미지 분류 예제 어플리케이션 제공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해당 어플리케이션에서</a:t>
            </a: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메모리 부족 </a:t>
            </a:r>
            <a:r>
              <a:rPr lang="en-US" altLang="ko-KR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OutOfMemory</a:t>
            </a:r>
            <a:r>
              <a:rPr lang="en-US" altLang="ko-KR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오류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발생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1100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개 이상의 데이터 추가 되면 메모리 오류로 앱이 강제 종료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강제 종료로 인한 사용자의 데이터 손실 발생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데이터 손실로 인해 어플리케이션의 신뢰성 하락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70A43E-3D03-D1DD-833D-E7728399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AE54E6-AD92-F10A-5833-8A33C8FA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721AF-79D2-F1F7-8FCF-A3F6470C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4061A6-F9FD-4499-BD2B-367C6CD61983}"/>
              </a:ext>
            </a:extLst>
          </p:cNvPr>
          <p:cNvGrpSpPr/>
          <p:nvPr/>
        </p:nvGrpSpPr>
        <p:grpSpPr>
          <a:xfrm>
            <a:off x="-3418940" y="1162455"/>
            <a:ext cx="1186972" cy="1186972"/>
            <a:chOff x="1361731" y="180107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2F8C21-01F9-D275-56E5-CB03B21BA7FA}"/>
                </a:ext>
              </a:extLst>
            </p:cNvPr>
            <p:cNvGrpSpPr/>
            <p:nvPr/>
          </p:nvGrpSpPr>
          <p:grpSpPr>
            <a:xfrm>
              <a:off x="1361731" y="180107"/>
              <a:ext cx="1186972" cy="1186972"/>
              <a:chOff x="1361731" y="180107"/>
              <a:chExt cx="1186972" cy="118697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6ED126F-152D-5FFC-3B98-A282C53FBF8E}"/>
                  </a:ext>
                </a:extLst>
              </p:cNvPr>
              <p:cNvSpPr/>
              <p:nvPr/>
            </p:nvSpPr>
            <p:spPr>
              <a:xfrm>
                <a:off x="1361731" y="180107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9BA5AC5-C720-CB50-338B-73C4F8105164}"/>
                  </a:ext>
                </a:extLst>
              </p:cNvPr>
              <p:cNvSpPr/>
              <p:nvPr/>
            </p:nvSpPr>
            <p:spPr>
              <a:xfrm>
                <a:off x="1477697" y="293766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30" name="그래픽 29" descr="좌뇌 윤곽선">
              <a:extLst>
                <a:ext uri="{FF2B5EF4-FFF2-40B4-BE49-F238E27FC236}">
                  <a16:creationId xmlns:a16="http://schemas.microsoft.com/office/drawing/2014/main" id="{807D80C8-4F3E-2D9B-DF9B-9EB622392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1279" y="314086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2242792-9653-869C-46E2-7A825196D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25" y="2558631"/>
            <a:ext cx="21717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16 L 0.04036 0.01551 L 0.07226 0.01782 L 0.14062 0.00741 L 0.20299 -0.02546 L 0.24792 -0.06852 L 0.28112 -0.10972 L 0.29948 -0.1382 " pathEditMode="relative" rAng="0" ptsTypes="AAAAAA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-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FC4E66-0FA9-4D47-8CB9-D37B8631DE1F}"/>
              </a:ext>
            </a:extLst>
          </p:cNvPr>
          <p:cNvGrpSpPr/>
          <p:nvPr/>
        </p:nvGrpSpPr>
        <p:grpSpPr>
          <a:xfrm>
            <a:off x="228500" y="214587"/>
            <a:ext cx="1186972" cy="1186972"/>
            <a:chOff x="1361731" y="180107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C01BDA3-10EC-46C0-9838-2C38E784AB4A}"/>
                </a:ext>
              </a:extLst>
            </p:cNvPr>
            <p:cNvGrpSpPr/>
            <p:nvPr/>
          </p:nvGrpSpPr>
          <p:grpSpPr>
            <a:xfrm>
              <a:off x="1361731" y="180107"/>
              <a:ext cx="1186972" cy="1186972"/>
              <a:chOff x="1361731" y="180107"/>
              <a:chExt cx="1186972" cy="118697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A180B1C-E7F2-4A31-9BED-AA2DB99422D9}"/>
                  </a:ext>
                </a:extLst>
              </p:cNvPr>
              <p:cNvSpPr/>
              <p:nvPr/>
            </p:nvSpPr>
            <p:spPr>
              <a:xfrm>
                <a:off x="1361731" y="180107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03BD441-B854-4279-A0CE-0DAAAA55FC31}"/>
                  </a:ext>
                </a:extLst>
              </p:cNvPr>
              <p:cNvSpPr/>
              <p:nvPr/>
            </p:nvSpPr>
            <p:spPr>
              <a:xfrm>
                <a:off x="1477697" y="293766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14" name="그래픽 13" descr="좌뇌 윤곽선">
              <a:extLst>
                <a:ext uri="{FF2B5EF4-FFF2-40B4-BE49-F238E27FC236}">
                  <a16:creationId xmlns:a16="http://schemas.microsoft.com/office/drawing/2014/main" id="{10130BB8-60C1-4C1A-9CF4-72A114C5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1279" y="314086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0B1941-CE47-4B59-AAAC-E57AE0A68150}"/>
              </a:ext>
            </a:extLst>
          </p:cNvPr>
          <p:cNvSpPr txBox="1"/>
          <p:nvPr/>
        </p:nvSpPr>
        <p:spPr>
          <a:xfrm>
            <a:off x="1674552" y="469007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연구 배경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D88C2-579C-340B-A44C-75516882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64E0D4-6E1B-9E0C-E3B0-67A2DFCE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D28805-C71D-B554-3F14-63B65317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BA723-FF3D-C7DE-815C-754731AF49DD}"/>
              </a:ext>
            </a:extLst>
          </p:cNvPr>
          <p:cNvSpPr txBox="1"/>
          <p:nvPr/>
        </p:nvSpPr>
        <p:spPr>
          <a:xfrm>
            <a:off x="821986" y="1635760"/>
            <a:ext cx="9919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원인 분석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안드로이드는 원활한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멀티태스킹을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위해 엄격하게 </a:t>
            </a: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힙</a:t>
            </a: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 (Heap)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영역 크기 제한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고도 M" panose="02000503000000020004" pitchFamily="2" charset="-127"/>
                <a:ea typeface="고도 M" panose="02000503000000020004" pitchFamily="2" charset="-127"/>
              </a:rPr>
              <a:t>힙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 영역을 초과하는 데이터가 저장되어 메모리 부족 발생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Manifest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android:largeHeap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 = “true”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옵션으로 어플리케이션의 최대 </a:t>
            </a:r>
            <a:r>
              <a:rPr lang="ko-KR" altLang="en-US" sz="2000" dirty="0" err="1">
                <a:latin typeface="고도 M" panose="02000503000000020004" pitchFamily="2" charset="-127"/>
                <a:ea typeface="고도 M" panose="02000503000000020004" pitchFamily="2" charset="-127"/>
              </a:rPr>
              <a:t>힙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사이즈를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‘512MB’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로 확장 가능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해당 옵션을 적용해도 일정량 이상의 데이터를 추가하면 어플리케이션 강제 종료 문제 존재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A4A3E4-3961-87AD-3104-B146DF5A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06" y="4108290"/>
            <a:ext cx="4152900" cy="590550"/>
          </a:xfrm>
          <a:prstGeom prst="rect">
            <a:avLst/>
          </a:prstGeom>
          <a:ln w="57150">
            <a:solidFill>
              <a:srgbClr val="2F5597"/>
            </a:solidFill>
          </a:ln>
        </p:spPr>
      </p:pic>
    </p:spTree>
    <p:extLst>
      <p:ext uri="{BB962C8B-B14F-4D97-AF65-F5344CB8AC3E}">
        <p14:creationId xmlns:p14="http://schemas.microsoft.com/office/powerpoint/2010/main" val="405356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CB0527-69D6-07ED-9313-61C599AE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153" y="2666462"/>
            <a:ext cx="2219325" cy="36957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FC4E66-0FA9-4D47-8CB9-D37B8631DE1F}"/>
              </a:ext>
            </a:extLst>
          </p:cNvPr>
          <p:cNvGrpSpPr/>
          <p:nvPr/>
        </p:nvGrpSpPr>
        <p:grpSpPr>
          <a:xfrm>
            <a:off x="228500" y="214587"/>
            <a:ext cx="1186972" cy="1186972"/>
            <a:chOff x="1361731" y="180107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C01BDA3-10EC-46C0-9838-2C38E784AB4A}"/>
                </a:ext>
              </a:extLst>
            </p:cNvPr>
            <p:cNvGrpSpPr/>
            <p:nvPr/>
          </p:nvGrpSpPr>
          <p:grpSpPr>
            <a:xfrm>
              <a:off x="1361731" y="180107"/>
              <a:ext cx="1186972" cy="1186972"/>
              <a:chOff x="1361731" y="180107"/>
              <a:chExt cx="1186972" cy="1186972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A180B1C-E7F2-4A31-9BED-AA2DB99422D9}"/>
                  </a:ext>
                </a:extLst>
              </p:cNvPr>
              <p:cNvSpPr/>
              <p:nvPr/>
            </p:nvSpPr>
            <p:spPr>
              <a:xfrm>
                <a:off x="1361731" y="180107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03BD441-B854-4279-A0CE-0DAAAA55FC31}"/>
                  </a:ext>
                </a:extLst>
              </p:cNvPr>
              <p:cNvSpPr/>
              <p:nvPr/>
            </p:nvSpPr>
            <p:spPr>
              <a:xfrm>
                <a:off x="1477697" y="293766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14" name="그래픽 13" descr="좌뇌 윤곽선">
              <a:extLst>
                <a:ext uri="{FF2B5EF4-FFF2-40B4-BE49-F238E27FC236}">
                  <a16:creationId xmlns:a16="http://schemas.microsoft.com/office/drawing/2014/main" id="{10130BB8-60C1-4C1A-9CF4-72A114C5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1279" y="314086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0B1941-CE47-4B59-AAAC-E57AE0A68150}"/>
              </a:ext>
            </a:extLst>
          </p:cNvPr>
          <p:cNvSpPr txBox="1"/>
          <p:nvPr/>
        </p:nvSpPr>
        <p:spPr>
          <a:xfrm>
            <a:off x="1674552" y="469007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연구 배경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0B80EB-C676-075E-94B3-E0017B95AB5A}"/>
              </a:ext>
            </a:extLst>
          </p:cNvPr>
          <p:cNvGrpSpPr/>
          <p:nvPr/>
        </p:nvGrpSpPr>
        <p:grpSpPr>
          <a:xfrm>
            <a:off x="-1361640" y="1115338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2300C8F-DE4C-2904-BE07-8511F86C88FD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C5FA888-9A0F-D2AE-4BC3-CD325750EA4C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20C00A8-8E85-3E07-ED78-53B25B8A7C5D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4" name="그래픽 23" descr="질문 윤곽선">
              <a:extLst>
                <a:ext uri="{FF2B5EF4-FFF2-40B4-BE49-F238E27FC236}">
                  <a16:creationId xmlns:a16="http://schemas.microsoft.com/office/drawing/2014/main" id="{D9A98305-AA73-8624-DA06-B578C33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4AF00C2-5EA7-5CD1-4D37-C48090FCF7D2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C4C0F-CAB9-CF47-8427-709EDABE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74EAE-69BA-C69E-CEE8-D7BFB9C31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5A53C9-5988-1E1E-FB25-75F39F3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434510-3756-0533-D75C-4DDC4DEB919B}"/>
              </a:ext>
            </a:extLst>
          </p:cNvPr>
          <p:cNvSpPr txBox="1"/>
          <p:nvPr/>
        </p:nvSpPr>
        <p:spPr>
          <a:xfrm>
            <a:off x="885248" y="1635760"/>
            <a:ext cx="9919503" cy="428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문제를 해결하기 위해 </a:t>
            </a:r>
            <a:r>
              <a:rPr lang="ko-KR" altLang="en-US" sz="2000" dirty="0">
                <a:solidFill>
                  <a:srgbClr val="2F5597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메모리에 저장되는 데이터 일부를 스토리지에 저장하는 방식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제안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파일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I/O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방식으로 변경함으로써 메모리 부족으로 인한 학습 데이터 수 제약을 해결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스토리지의 여유 공간만큼 데이터를 지속적으로 추가 가능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데이터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장 기준 학습시간 측정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초기 버전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소요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기존 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20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 dirty="0">
                <a:solidFill>
                  <a:srgbClr val="0070C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 소요 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778D87-2D9F-B167-8578-6DC994E59454}"/>
              </a:ext>
            </a:extLst>
          </p:cNvPr>
          <p:cNvSpPr txBox="1"/>
          <p:nvPr/>
        </p:nvSpPr>
        <p:spPr>
          <a:xfrm>
            <a:off x="7805875" y="6009174"/>
            <a:ext cx="4477839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latin typeface="고도 M" panose="02000503000000020004" pitchFamily="2" charset="-127"/>
                <a:ea typeface="고도 M" panose="02000503000000020004" pitchFamily="2" charset="-127"/>
              </a:rPr>
              <a:t>40000</a:t>
            </a:r>
            <a:r>
              <a:rPr lang="ko-KR" altLang="en-US" dirty="0">
                <a:latin typeface="고도 M" panose="02000503000000020004" pitchFamily="2" charset="-127"/>
                <a:ea typeface="고도 M" panose="02000503000000020004" pitchFamily="2" charset="-127"/>
              </a:rPr>
              <a:t>개의 학습 데이터를 추가한 모습 </a:t>
            </a:r>
            <a:endParaRPr lang="en-US" altLang="ko-KR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6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0.01967 -0.03195 L 0.04349 -0.08426 L 0.06329 -0.13797 L 0.08829 -0.21273 L 0.10274 -0.28519 L 0.11081 -0.33542 " pathEditMode="relative" rAng="0" ptsTypes="AAAAA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16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1459 -0.00903 L 0.03985 -0.01759 L 0.06511 -0.03519 L 0.09024 -0.06134 L 0.11315 -0.09861 L 0.1362 -0.13333 " pathEditMode="relative" rAng="0" ptsTypes="AAAAA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-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5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2ED235-E8DF-B565-142C-6101ABCF23FA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3479" y="266958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A59F76-8D66-7F7E-CDCB-F290A48EED34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07B757C-EEFA-C24D-3807-C203538C893B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0DBF1C8-00AB-E848-77E9-20F7B33D7200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074AE5-9707-3DA0-86B5-F8E5A202B08E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6" name="그래픽 25" descr="질문 윤곽선">
              <a:extLst>
                <a:ext uri="{FF2B5EF4-FFF2-40B4-BE49-F238E27FC236}">
                  <a16:creationId xmlns:a16="http://schemas.microsoft.com/office/drawing/2014/main" id="{78140C8F-19B8-9763-513A-6F588FD99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086F-8B13-AFAB-7E23-3E9B9F39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243" y="6564988"/>
            <a:ext cx="2743200" cy="365125"/>
          </a:xfrm>
        </p:spPr>
        <p:txBody>
          <a:bodyPr/>
          <a:lstStyle/>
          <a:p>
            <a:fld id="{2979039B-C539-44C3-BDE3-B0CE3F8BFFA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856ED-4AFF-6D97-0649-F783272E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0066D-2623-BA05-1230-947687A2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CAEC01-D8C5-DABC-B214-200DADFE18A7}"/>
              </a:ext>
            </a:extLst>
          </p:cNvPr>
          <p:cNvSpPr txBox="1"/>
          <p:nvPr/>
        </p:nvSpPr>
        <p:spPr>
          <a:xfrm>
            <a:off x="885682" y="1499372"/>
            <a:ext cx="9387839" cy="105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파일 입출력을 최소화 하기 위해 메모리를 병행하여 사용</a:t>
            </a:r>
            <a:endParaRPr lang="en-US" altLang="ko-KR" sz="20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장의 데이터는 메모리에 저장</a:t>
            </a:r>
            <a:r>
              <a:rPr lang="en-US" altLang="ko-KR" sz="2000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latin typeface="고도 M" panose="02000503000000020004" pitchFamily="2" charset="-127"/>
                <a:ea typeface="고도 M" panose="02000503000000020004" pitchFamily="2" charset="-127"/>
              </a:rPr>
              <a:t>이후에는 스토리지에 저장하는 방식 도입</a:t>
            </a:r>
          </a:p>
        </p:txBody>
      </p:sp>
      <p:sp>
        <p:nvSpPr>
          <p:cNvPr id="80" name="원통형 79">
            <a:extLst>
              <a:ext uri="{FF2B5EF4-FFF2-40B4-BE49-F238E27FC236}">
                <a16:creationId xmlns:a16="http://schemas.microsoft.com/office/drawing/2014/main" id="{9BBF495E-491A-DC96-C0D9-5B0C6E42AA72}"/>
              </a:ext>
            </a:extLst>
          </p:cNvPr>
          <p:cNvSpPr/>
          <p:nvPr/>
        </p:nvSpPr>
        <p:spPr>
          <a:xfrm>
            <a:off x="4536388" y="4555218"/>
            <a:ext cx="1783277" cy="1606820"/>
          </a:xfrm>
          <a:prstGeom prst="can">
            <a:avLst>
              <a:gd name="adj" fmla="val 1366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ko-KR" alt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4887034-3B12-785C-74A9-8E0EBBC26CF5}"/>
              </a:ext>
            </a:extLst>
          </p:cNvPr>
          <p:cNvSpPr txBox="1"/>
          <p:nvPr/>
        </p:nvSpPr>
        <p:spPr>
          <a:xfrm>
            <a:off x="4559256" y="4206998"/>
            <a:ext cx="178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Storage</a:t>
            </a:r>
            <a:endParaRPr lang="ko-KR" altLang="en-US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961F4F3-BB0C-14E3-A423-74366BA6F774}"/>
              </a:ext>
            </a:extLst>
          </p:cNvPr>
          <p:cNvSpPr/>
          <p:nvPr/>
        </p:nvSpPr>
        <p:spPr>
          <a:xfrm>
            <a:off x="4242196" y="3319757"/>
            <a:ext cx="2243411" cy="4293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 anchorCtr="0"/>
          <a:lstStyle/>
          <a:p>
            <a:pPr algn="ctr"/>
            <a:endParaRPr lang="ko-KR" alt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B397CD-50E4-9C63-3A06-A4DE69733013}"/>
              </a:ext>
            </a:extLst>
          </p:cNvPr>
          <p:cNvSpPr txBox="1"/>
          <p:nvPr/>
        </p:nvSpPr>
        <p:spPr>
          <a:xfrm>
            <a:off x="5008372" y="2947739"/>
            <a:ext cx="131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Heap</a:t>
            </a:r>
            <a:endParaRPr lang="ko-KR" altLang="en-US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654DA07-B7FA-96DD-9807-BC0D7837A2EA}"/>
              </a:ext>
            </a:extLst>
          </p:cNvPr>
          <p:cNvCxnSpPr>
            <a:cxnSpLocks/>
          </p:cNvCxnSpPr>
          <p:nvPr/>
        </p:nvCxnSpPr>
        <p:spPr>
          <a:xfrm>
            <a:off x="6240757" y="3319900"/>
            <a:ext cx="0" cy="453802"/>
          </a:xfrm>
          <a:prstGeom prst="line">
            <a:avLst/>
          </a:prstGeom>
          <a:ln w="38100">
            <a:solidFill>
              <a:srgbClr val="2F55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E7C6F83-DA08-BB99-2089-6E8A03994F35}"/>
              </a:ext>
            </a:extLst>
          </p:cNvPr>
          <p:cNvSpPr txBox="1"/>
          <p:nvPr/>
        </p:nvSpPr>
        <p:spPr>
          <a:xfrm>
            <a:off x="6202172" y="3694634"/>
            <a:ext cx="131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512 MB</a:t>
            </a:r>
            <a:endParaRPr lang="ko-KR" altLang="en-US" b="1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!!직사각형 172">
            <a:extLst>
              <a:ext uri="{FF2B5EF4-FFF2-40B4-BE49-F238E27FC236}">
                <a16:creationId xmlns:a16="http://schemas.microsoft.com/office/drawing/2014/main" id="{107CBD6A-5511-B25D-C722-00EC51FDC888}"/>
              </a:ext>
            </a:extLst>
          </p:cNvPr>
          <p:cNvSpPr/>
          <p:nvPr/>
        </p:nvSpPr>
        <p:spPr>
          <a:xfrm>
            <a:off x="4242196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!!직사각형 172">
            <a:extLst>
              <a:ext uri="{FF2B5EF4-FFF2-40B4-BE49-F238E27FC236}">
                <a16:creationId xmlns:a16="http://schemas.microsoft.com/office/drawing/2014/main" id="{58E69166-C664-BB97-86A3-E0B895424A05}"/>
              </a:ext>
            </a:extLst>
          </p:cNvPr>
          <p:cNvSpPr/>
          <p:nvPr/>
        </p:nvSpPr>
        <p:spPr>
          <a:xfrm>
            <a:off x="4242196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4" name="!!직사각형 172">
            <a:extLst>
              <a:ext uri="{FF2B5EF4-FFF2-40B4-BE49-F238E27FC236}">
                <a16:creationId xmlns:a16="http://schemas.microsoft.com/office/drawing/2014/main" id="{B8D903EF-D167-C5BC-289C-A40DBD96FCEA}"/>
              </a:ext>
            </a:extLst>
          </p:cNvPr>
          <p:cNvSpPr/>
          <p:nvPr/>
        </p:nvSpPr>
        <p:spPr>
          <a:xfrm>
            <a:off x="4242196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!!직사각형 172">
            <a:extLst>
              <a:ext uri="{FF2B5EF4-FFF2-40B4-BE49-F238E27FC236}">
                <a16:creationId xmlns:a16="http://schemas.microsoft.com/office/drawing/2014/main" id="{AEF33EB9-B1F7-AC38-7A82-C6BC5771182E}"/>
              </a:ext>
            </a:extLst>
          </p:cNvPr>
          <p:cNvSpPr/>
          <p:nvPr/>
        </p:nvSpPr>
        <p:spPr>
          <a:xfrm>
            <a:off x="4242196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!!직사각형 172">
            <a:extLst>
              <a:ext uri="{FF2B5EF4-FFF2-40B4-BE49-F238E27FC236}">
                <a16:creationId xmlns:a16="http://schemas.microsoft.com/office/drawing/2014/main" id="{CA2911BD-1E2D-7B53-9395-C0C07BE59443}"/>
              </a:ext>
            </a:extLst>
          </p:cNvPr>
          <p:cNvSpPr/>
          <p:nvPr/>
        </p:nvSpPr>
        <p:spPr>
          <a:xfrm>
            <a:off x="4492453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7" name="!!직사각형 172">
            <a:extLst>
              <a:ext uri="{FF2B5EF4-FFF2-40B4-BE49-F238E27FC236}">
                <a16:creationId xmlns:a16="http://schemas.microsoft.com/office/drawing/2014/main" id="{640C29BA-118E-192E-FAA2-CF1554E4053E}"/>
              </a:ext>
            </a:extLst>
          </p:cNvPr>
          <p:cNvSpPr/>
          <p:nvPr/>
        </p:nvSpPr>
        <p:spPr>
          <a:xfrm>
            <a:off x="4492453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8" name="!!직사각형 172">
            <a:extLst>
              <a:ext uri="{FF2B5EF4-FFF2-40B4-BE49-F238E27FC236}">
                <a16:creationId xmlns:a16="http://schemas.microsoft.com/office/drawing/2014/main" id="{2484FAFD-A0D5-1B45-1E5C-1BC0F25D5D7B}"/>
              </a:ext>
            </a:extLst>
          </p:cNvPr>
          <p:cNvSpPr/>
          <p:nvPr/>
        </p:nvSpPr>
        <p:spPr>
          <a:xfrm>
            <a:off x="4492453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9" name="!!직사각형 172">
            <a:extLst>
              <a:ext uri="{FF2B5EF4-FFF2-40B4-BE49-F238E27FC236}">
                <a16:creationId xmlns:a16="http://schemas.microsoft.com/office/drawing/2014/main" id="{8609B7EA-A029-18F5-64DC-451CB59AA5F3}"/>
              </a:ext>
            </a:extLst>
          </p:cNvPr>
          <p:cNvSpPr/>
          <p:nvPr/>
        </p:nvSpPr>
        <p:spPr>
          <a:xfrm>
            <a:off x="4492453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0" name="!!직사각형 172">
            <a:extLst>
              <a:ext uri="{FF2B5EF4-FFF2-40B4-BE49-F238E27FC236}">
                <a16:creationId xmlns:a16="http://schemas.microsoft.com/office/drawing/2014/main" id="{BFCDDF6C-DFC8-51F0-8FDE-60B89BC6DFDA}"/>
              </a:ext>
            </a:extLst>
          </p:cNvPr>
          <p:cNvSpPr/>
          <p:nvPr/>
        </p:nvSpPr>
        <p:spPr>
          <a:xfrm>
            <a:off x="4742710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1" name="!!직사각형 172">
            <a:extLst>
              <a:ext uri="{FF2B5EF4-FFF2-40B4-BE49-F238E27FC236}">
                <a16:creationId xmlns:a16="http://schemas.microsoft.com/office/drawing/2014/main" id="{E9E2B2EC-B5A2-449E-F494-B1477EADAEAC}"/>
              </a:ext>
            </a:extLst>
          </p:cNvPr>
          <p:cNvSpPr/>
          <p:nvPr/>
        </p:nvSpPr>
        <p:spPr>
          <a:xfrm>
            <a:off x="4742710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2" name="!!직사각형 172">
            <a:extLst>
              <a:ext uri="{FF2B5EF4-FFF2-40B4-BE49-F238E27FC236}">
                <a16:creationId xmlns:a16="http://schemas.microsoft.com/office/drawing/2014/main" id="{30160FDF-FD67-9F78-CB66-DF37FCBAC695}"/>
              </a:ext>
            </a:extLst>
          </p:cNvPr>
          <p:cNvSpPr/>
          <p:nvPr/>
        </p:nvSpPr>
        <p:spPr>
          <a:xfrm>
            <a:off x="4742710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3" name="!!직사각형 172">
            <a:extLst>
              <a:ext uri="{FF2B5EF4-FFF2-40B4-BE49-F238E27FC236}">
                <a16:creationId xmlns:a16="http://schemas.microsoft.com/office/drawing/2014/main" id="{6698FCE2-968A-1514-8806-A6EE2F7A4CEB}"/>
              </a:ext>
            </a:extLst>
          </p:cNvPr>
          <p:cNvSpPr/>
          <p:nvPr/>
        </p:nvSpPr>
        <p:spPr>
          <a:xfrm>
            <a:off x="4742710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" name="!!직사각형 172">
            <a:extLst>
              <a:ext uri="{FF2B5EF4-FFF2-40B4-BE49-F238E27FC236}">
                <a16:creationId xmlns:a16="http://schemas.microsoft.com/office/drawing/2014/main" id="{C0979C1C-8980-A2DE-AFC6-74F133779851}"/>
              </a:ext>
            </a:extLst>
          </p:cNvPr>
          <p:cNvSpPr/>
          <p:nvPr/>
        </p:nvSpPr>
        <p:spPr>
          <a:xfrm>
            <a:off x="4992967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5" name="!!직사각형 172">
            <a:extLst>
              <a:ext uri="{FF2B5EF4-FFF2-40B4-BE49-F238E27FC236}">
                <a16:creationId xmlns:a16="http://schemas.microsoft.com/office/drawing/2014/main" id="{2FC3B48D-A771-2CF9-015C-04C7EBE316B6}"/>
              </a:ext>
            </a:extLst>
          </p:cNvPr>
          <p:cNvSpPr/>
          <p:nvPr/>
        </p:nvSpPr>
        <p:spPr>
          <a:xfrm>
            <a:off x="4992967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" name="!!직사각형 172">
            <a:extLst>
              <a:ext uri="{FF2B5EF4-FFF2-40B4-BE49-F238E27FC236}">
                <a16:creationId xmlns:a16="http://schemas.microsoft.com/office/drawing/2014/main" id="{A7151733-6A6C-0B40-8665-4580A6B618D6}"/>
              </a:ext>
            </a:extLst>
          </p:cNvPr>
          <p:cNvSpPr/>
          <p:nvPr/>
        </p:nvSpPr>
        <p:spPr>
          <a:xfrm>
            <a:off x="4992967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7" name="!!직사각형 172">
            <a:extLst>
              <a:ext uri="{FF2B5EF4-FFF2-40B4-BE49-F238E27FC236}">
                <a16:creationId xmlns:a16="http://schemas.microsoft.com/office/drawing/2014/main" id="{41B59F25-B2A3-267A-E9C4-5EA827722672}"/>
              </a:ext>
            </a:extLst>
          </p:cNvPr>
          <p:cNvSpPr/>
          <p:nvPr/>
        </p:nvSpPr>
        <p:spPr>
          <a:xfrm>
            <a:off x="4992967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8" name="!!직사각형 172">
            <a:extLst>
              <a:ext uri="{FF2B5EF4-FFF2-40B4-BE49-F238E27FC236}">
                <a16:creationId xmlns:a16="http://schemas.microsoft.com/office/drawing/2014/main" id="{BF0F7858-718C-1DD5-8649-E7AD038CB15F}"/>
              </a:ext>
            </a:extLst>
          </p:cNvPr>
          <p:cNvSpPr/>
          <p:nvPr/>
        </p:nvSpPr>
        <p:spPr>
          <a:xfrm>
            <a:off x="5243224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09" name="!!직사각형 172">
            <a:extLst>
              <a:ext uri="{FF2B5EF4-FFF2-40B4-BE49-F238E27FC236}">
                <a16:creationId xmlns:a16="http://schemas.microsoft.com/office/drawing/2014/main" id="{0C365DF8-98F3-9393-B6CC-C2380CA52A18}"/>
              </a:ext>
            </a:extLst>
          </p:cNvPr>
          <p:cNvSpPr/>
          <p:nvPr/>
        </p:nvSpPr>
        <p:spPr>
          <a:xfrm>
            <a:off x="5243224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0" name="!!직사각형 172">
            <a:extLst>
              <a:ext uri="{FF2B5EF4-FFF2-40B4-BE49-F238E27FC236}">
                <a16:creationId xmlns:a16="http://schemas.microsoft.com/office/drawing/2014/main" id="{C00ACCEC-9298-5BA5-D425-F5B54AF74FE2}"/>
              </a:ext>
            </a:extLst>
          </p:cNvPr>
          <p:cNvSpPr/>
          <p:nvPr/>
        </p:nvSpPr>
        <p:spPr>
          <a:xfrm>
            <a:off x="5243224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1" name="!!직사각형 172">
            <a:extLst>
              <a:ext uri="{FF2B5EF4-FFF2-40B4-BE49-F238E27FC236}">
                <a16:creationId xmlns:a16="http://schemas.microsoft.com/office/drawing/2014/main" id="{FECF49EB-FB9A-8BE3-F54F-5D1620AB0C83}"/>
              </a:ext>
            </a:extLst>
          </p:cNvPr>
          <p:cNvSpPr/>
          <p:nvPr/>
        </p:nvSpPr>
        <p:spPr>
          <a:xfrm>
            <a:off x="5243224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2" name="!!직사각형 172">
            <a:extLst>
              <a:ext uri="{FF2B5EF4-FFF2-40B4-BE49-F238E27FC236}">
                <a16:creationId xmlns:a16="http://schemas.microsoft.com/office/drawing/2014/main" id="{E205230E-656A-308D-0969-C04029A5A0D5}"/>
              </a:ext>
            </a:extLst>
          </p:cNvPr>
          <p:cNvSpPr/>
          <p:nvPr/>
        </p:nvSpPr>
        <p:spPr>
          <a:xfrm>
            <a:off x="5493481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3" name="!!직사각형 172">
            <a:extLst>
              <a:ext uri="{FF2B5EF4-FFF2-40B4-BE49-F238E27FC236}">
                <a16:creationId xmlns:a16="http://schemas.microsoft.com/office/drawing/2014/main" id="{23ECBFB8-B8D0-086D-C6D8-DBA43765D88C}"/>
              </a:ext>
            </a:extLst>
          </p:cNvPr>
          <p:cNvSpPr/>
          <p:nvPr/>
        </p:nvSpPr>
        <p:spPr>
          <a:xfrm>
            <a:off x="5493481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4" name="!!직사각형 172">
            <a:extLst>
              <a:ext uri="{FF2B5EF4-FFF2-40B4-BE49-F238E27FC236}">
                <a16:creationId xmlns:a16="http://schemas.microsoft.com/office/drawing/2014/main" id="{0AB4BC84-A364-1DFD-5D13-C05203520EBA}"/>
              </a:ext>
            </a:extLst>
          </p:cNvPr>
          <p:cNvSpPr/>
          <p:nvPr/>
        </p:nvSpPr>
        <p:spPr>
          <a:xfrm>
            <a:off x="5493481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15" name="!!직사각형 172">
            <a:extLst>
              <a:ext uri="{FF2B5EF4-FFF2-40B4-BE49-F238E27FC236}">
                <a16:creationId xmlns:a16="http://schemas.microsoft.com/office/drawing/2014/main" id="{7B83FDE1-09E2-28AD-B9D6-63886EAB6C00}"/>
              </a:ext>
            </a:extLst>
          </p:cNvPr>
          <p:cNvSpPr/>
          <p:nvPr/>
        </p:nvSpPr>
        <p:spPr>
          <a:xfrm>
            <a:off x="5493481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28" name="!!직사각형 172">
            <a:extLst>
              <a:ext uri="{FF2B5EF4-FFF2-40B4-BE49-F238E27FC236}">
                <a16:creationId xmlns:a16="http://schemas.microsoft.com/office/drawing/2014/main" id="{69D84A56-CF3D-F180-C948-8E56436BBFAB}"/>
              </a:ext>
            </a:extLst>
          </p:cNvPr>
          <p:cNvSpPr/>
          <p:nvPr/>
        </p:nvSpPr>
        <p:spPr>
          <a:xfrm>
            <a:off x="5743738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29" name="!!직사각형 172">
            <a:extLst>
              <a:ext uri="{FF2B5EF4-FFF2-40B4-BE49-F238E27FC236}">
                <a16:creationId xmlns:a16="http://schemas.microsoft.com/office/drawing/2014/main" id="{B0C78EA2-D0B7-E1A5-7633-7ED35588FB9A}"/>
              </a:ext>
            </a:extLst>
          </p:cNvPr>
          <p:cNvSpPr/>
          <p:nvPr/>
        </p:nvSpPr>
        <p:spPr>
          <a:xfrm>
            <a:off x="5743738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0" name="!!직사각형 172">
            <a:extLst>
              <a:ext uri="{FF2B5EF4-FFF2-40B4-BE49-F238E27FC236}">
                <a16:creationId xmlns:a16="http://schemas.microsoft.com/office/drawing/2014/main" id="{DCE5EB0A-D5B4-F35A-2F12-8E99F041BBE0}"/>
              </a:ext>
            </a:extLst>
          </p:cNvPr>
          <p:cNvSpPr/>
          <p:nvPr/>
        </p:nvSpPr>
        <p:spPr>
          <a:xfrm>
            <a:off x="5743738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1" name="!!직사각형 172">
            <a:extLst>
              <a:ext uri="{FF2B5EF4-FFF2-40B4-BE49-F238E27FC236}">
                <a16:creationId xmlns:a16="http://schemas.microsoft.com/office/drawing/2014/main" id="{D233BC1D-8D08-759F-062C-8DB197AEA909}"/>
              </a:ext>
            </a:extLst>
          </p:cNvPr>
          <p:cNvSpPr/>
          <p:nvPr/>
        </p:nvSpPr>
        <p:spPr>
          <a:xfrm>
            <a:off x="5743738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2" name="!!직사각형 172">
            <a:extLst>
              <a:ext uri="{FF2B5EF4-FFF2-40B4-BE49-F238E27FC236}">
                <a16:creationId xmlns:a16="http://schemas.microsoft.com/office/drawing/2014/main" id="{B850440D-7CA5-19BF-7B5F-182296C4AEA2}"/>
              </a:ext>
            </a:extLst>
          </p:cNvPr>
          <p:cNvSpPr/>
          <p:nvPr/>
        </p:nvSpPr>
        <p:spPr>
          <a:xfrm>
            <a:off x="5993994" y="364109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3" name="!!직사각형 172">
            <a:extLst>
              <a:ext uri="{FF2B5EF4-FFF2-40B4-BE49-F238E27FC236}">
                <a16:creationId xmlns:a16="http://schemas.microsoft.com/office/drawing/2014/main" id="{6DBF4F89-AED8-D8FC-9DBB-676FB1C24C7F}"/>
              </a:ext>
            </a:extLst>
          </p:cNvPr>
          <p:cNvSpPr/>
          <p:nvPr/>
        </p:nvSpPr>
        <p:spPr>
          <a:xfrm>
            <a:off x="5993994" y="353403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4" name="!!직사각형 172">
            <a:extLst>
              <a:ext uri="{FF2B5EF4-FFF2-40B4-BE49-F238E27FC236}">
                <a16:creationId xmlns:a16="http://schemas.microsoft.com/office/drawing/2014/main" id="{9D1421F4-AB2F-9883-4E60-25CF7DE2267B}"/>
              </a:ext>
            </a:extLst>
          </p:cNvPr>
          <p:cNvSpPr/>
          <p:nvPr/>
        </p:nvSpPr>
        <p:spPr>
          <a:xfrm>
            <a:off x="5993994" y="342696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5" name="!!직사각형 172">
            <a:extLst>
              <a:ext uri="{FF2B5EF4-FFF2-40B4-BE49-F238E27FC236}">
                <a16:creationId xmlns:a16="http://schemas.microsoft.com/office/drawing/2014/main" id="{F96A7728-4C0D-C915-ABF9-127EBF9F7A1B}"/>
              </a:ext>
            </a:extLst>
          </p:cNvPr>
          <p:cNvSpPr/>
          <p:nvPr/>
        </p:nvSpPr>
        <p:spPr>
          <a:xfrm>
            <a:off x="5993994" y="33199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8" name="!!직사각형 172">
            <a:extLst>
              <a:ext uri="{FF2B5EF4-FFF2-40B4-BE49-F238E27FC236}">
                <a16:creationId xmlns:a16="http://schemas.microsoft.com/office/drawing/2014/main" id="{90E91DBA-D174-A54A-6204-4913573F3805}"/>
              </a:ext>
            </a:extLst>
          </p:cNvPr>
          <p:cNvSpPr/>
          <p:nvPr/>
        </p:nvSpPr>
        <p:spPr>
          <a:xfrm>
            <a:off x="4682707" y="5873149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39" name="!!직사각형 172">
            <a:extLst>
              <a:ext uri="{FF2B5EF4-FFF2-40B4-BE49-F238E27FC236}">
                <a16:creationId xmlns:a16="http://schemas.microsoft.com/office/drawing/2014/main" id="{B7587C72-781D-A6C0-CF9E-6FB9857B815C}"/>
              </a:ext>
            </a:extLst>
          </p:cNvPr>
          <p:cNvSpPr/>
          <p:nvPr/>
        </p:nvSpPr>
        <p:spPr>
          <a:xfrm>
            <a:off x="4682707" y="576642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40" name="!!직사각형 172">
            <a:extLst>
              <a:ext uri="{FF2B5EF4-FFF2-40B4-BE49-F238E27FC236}">
                <a16:creationId xmlns:a16="http://schemas.microsoft.com/office/drawing/2014/main" id="{0427D568-39A0-EC42-7945-13BE99CDB744}"/>
              </a:ext>
            </a:extLst>
          </p:cNvPr>
          <p:cNvSpPr/>
          <p:nvPr/>
        </p:nvSpPr>
        <p:spPr>
          <a:xfrm>
            <a:off x="4682707" y="5659695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41" name="!!직사각형 172">
            <a:extLst>
              <a:ext uri="{FF2B5EF4-FFF2-40B4-BE49-F238E27FC236}">
                <a16:creationId xmlns:a16="http://schemas.microsoft.com/office/drawing/2014/main" id="{A5F631C8-812A-C12D-3F4F-8D72A4A131FD}"/>
              </a:ext>
            </a:extLst>
          </p:cNvPr>
          <p:cNvSpPr/>
          <p:nvPr/>
        </p:nvSpPr>
        <p:spPr>
          <a:xfrm>
            <a:off x="4682707" y="555296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42" name="!!직사각형 172">
            <a:extLst>
              <a:ext uri="{FF2B5EF4-FFF2-40B4-BE49-F238E27FC236}">
                <a16:creationId xmlns:a16="http://schemas.microsoft.com/office/drawing/2014/main" id="{30F41E60-C960-1F17-653C-EB7AE3EF950D}"/>
              </a:ext>
            </a:extLst>
          </p:cNvPr>
          <p:cNvSpPr/>
          <p:nvPr/>
        </p:nvSpPr>
        <p:spPr>
          <a:xfrm>
            <a:off x="4682707" y="5446241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48" name="!!직사각형 172">
            <a:extLst>
              <a:ext uri="{FF2B5EF4-FFF2-40B4-BE49-F238E27FC236}">
                <a16:creationId xmlns:a16="http://schemas.microsoft.com/office/drawing/2014/main" id="{84CFAE43-279A-66A8-7431-1945CAC3BDE4}"/>
              </a:ext>
            </a:extLst>
          </p:cNvPr>
          <p:cNvSpPr/>
          <p:nvPr/>
        </p:nvSpPr>
        <p:spPr>
          <a:xfrm>
            <a:off x="4682707" y="5332800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49" name="!!직사각형 172">
            <a:extLst>
              <a:ext uri="{FF2B5EF4-FFF2-40B4-BE49-F238E27FC236}">
                <a16:creationId xmlns:a16="http://schemas.microsoft.com/office/drawing/2014/main" id="{AC29C9A8-7C51-60C7-C5E4-3406390D012F}"/>
              </a:ext>
            </a:extLst>
          </p:cNvPr>
          <p:cNvSpPr/>
          <p:nvPr/>
        </p:nvSpPr>
        <p:spPr>
          <a:xfrm>
            <a:off x="4682707" y="5226073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0" name="!!직사각형 172">
            <a:extLst>
              <a:ext uri="{FF2B5EF4-FFF2-40B4-BE49-F238E27FC236}">
                <a16:creationId xmlns:a16="http://schemas.microsoft.com/office/drawing/2014/main" id="{32572DB7-C8B4-D50A-E4F7-F5485E1A5DBC}"/>
              </a:ext>
            </a:extLst>
          </p:cNvPr>
          <p:cNvSpPr/>
          <p:nvPr/>
        </p:nvSpPr>
        <p:spPr>
          <a:xfrm>
            <a:off x="4682707" y="5119346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1" name="!!직사각형 172">
            <a:extLst>
              <a:ext uri="{FF2B5EF4-FFF2-40B4-BE49-F238E27FC236}">
                <a16:creationId xmlns:a16="http://schemas.microsoft.com/office/drawing/2014/main" id="{8925AB2D-C460-3E37-C51C-E3E85B432916}"/>
              </a:ext>
            </a:extLst>
          </p:cNvPr>
          <p:cNvSpPr/>
          <p:nvPr/>
        </p:nvSpPr>
        <p:spPr>
          <a:xfrm>
            <a:off x="4682707" y="5012619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2" name="!!직사각형 172">
            <a:extLst>
              <a:ext uri="{FF2B5EF4-FFF2-40B4-BE49-F238E27FC236}">
                <a16:creationId xmlns:a16="http://schemas.microsoft.com/office/drawing/2014/main" id="{DDA2BC8C-92BA-71BE-878A-7B2CF31E66D7}"/>
              </a:ext>
            </a:extLst>
          </p:cNvPr>
          <p:cNvSpPr/>
          <p:nvPr/>
        </p:nvSpPr>
        <p:spPr>
          <a:xfrm>
            <a:off x="4682707" y="490589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3" name="!!직사각형 172">
            <a:extLst>
              <a:ext uri="{FF2B5EF4-FFF2-40B4-BE49-F238E27FC236}">
                <a16:creationId xmlns:a16="http://schemas.microsoft.com/office/drawing/2014/main" id="{E032EFC7-4D77-6E55-700E-DAFA4AE0B698}"/>
              </a:ext>
            </a:extLst>
          </p:cNvPr>
          <p:cNvSpPr/>
          <p:nvPr/>
        </p:nvSpPr>
        <p:spPr>
          <a:xfrm>
            <a:off x="4934707" y="5873149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4" name="!!직사각형 172">
            <a:extLst>
              <a:ext uri="{FF2B5EF4-FFF2-40B4-BE49-F238E27FC236}">
                <a16:creationId xmlns:a16="http://schemas.microsoft.com/office/drawing/2014/main" id="{AC7384B0-8DC3-B780-86EB-DC0832EB5261}"/>
              </a:ext>
            </a:extLst>
          </p:cNvPr>
          <p:cNvSpPr/>
          <p:nvPr/>
        </p:nvSpPr>
        <p:spPr>
          <a:xfrm>
            <a:off x="4934707" y="5766422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5" name="!!직사각형 172">
            <a:extLst>
              <a:ext uri="{FF2B5EF4-FFF2-40B4-BE49-F238E27FC236}">
                <a16:creationId xmlns:a16="http://schemas.microsoft.com/office/drawing/2014/main" id="{74E8FE39-121B-95ED-DCEC-4FCDEA694F4D}"/>
              </a:ext>
            </a:extLst>
          </p:cNvPr>
          <p:cNvSpPr/>
          <p:nvPr/>
        </p:nvSpPr>
        <p:spPr>
          <a:xfrm>
            <a:off x="4934707" y="5659695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6" name="!!직사각형 172">
            <a:extLst>
              <a:ext uri="{FF2B5EF4-FFF2-40B4-BE49-F238E27FC236}">
                <a16:creationId xmlns:a16="http://schemas.microsoft.com/office/drawing/2014/main" id="{73A87FBB-B92C-5734-C459-31F3849AED46}"/>
              </a:ext>
            </a:extLst>
          </p:cNvPr>
          <p:cNvSpPr/>
          <p:nvPr/>
        </p:nvSpPr>
        <p:spPr>
          <a:xfrm>
            <a:off x="4934707" y="5552968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7" name="!!직사각형 172">
            <a:extLst>
              <a:ext uri="{FF2B5EF4-FFF2-40B4-BE49-F238E27FC236}">
                <a16:creationId xmlns:a16="http://schemas.microsoft.com/office/drawing/2014/main" id="{D72E68FE-2644-7EED-DC97-E9C4FE10F98E}"/>
              </a:ext>
            </a:extLst>
          </p:cNvPr>
          <p:cNvSpPr/>
          <p:nvPr/>
        </p:nvSpPr>
        <p:spPr>
          <a:xfrm>
            <a:off x="4934707" y="5446241"/>
            <a:ext cx="252000" cy="108000"/>
          </a:xfrm>
          <a:prstGeom prst="rect">
            <a:avLst/>
          </a:prstGeom>
          <a:solidFill>
            <a:srgbClr val="A6A6A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EFF4FD4-5881-929F-1CE7-7DC1D1A61382}"/>
              </a:ext>
            </a:extLst>
          </p:cNvPr>
          <p:cNvSpPr txBox="1"/>
          <p:nvPr/>
        </p:nvSpPr>
        <p:spPr>
          <a:xfrm>
            <a:off x="5663994" y="3014361"/>
            <a:ext cx="232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2F55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2000</a:t>
            </a:r>
            <a:r>
              <a:rPr lang="ko-KR" altLang="en-US" sz="1400" b="1" dirty="0">
                <a:solidFill>
                  <a:srgbClr val="2F55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장</a:t>
            </a:r>
            <a:r>
              <a:rPr lang="en-US" altLang="ko-KR" sz="1400" b="1" dirty="0">
                <a:solidFill>
                  <a:srgbClr val="2F55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400" b="1" i="1" dirty="0">
                <a:solidFill>
                  <a:srgbClr val="2F559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(Threshold)</a:t>
            </a:r>
            <a:endParaRPr lang="ko-KR" altLang="en-US" sz="1400" b="1" i="1" dirty="0">
              <a:solidFill>
                <a:srgbClr val="2F5597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5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65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5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100"/>
                            </p:stCondLst>
                            <p:childTnLst>
                              <p:par>
                                <p:cTn id="1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802176-4AB3-210B-37EB-5BC04801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CC5C39-11FE-51B1-606B-8537F9D2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9A0FE-8E41-D5DF-C67E-8ED111FA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3E774D1B-908B-58F8-81A3-1D53AB56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82" y="1642818"/>
            <a:ext cx="10353582" cy="46817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/>
              <a:t>2000</a:t>
            </a:r>
            <a:r>
              <a:rPr lang="ko-KR" altLang="en-US" sz="2000" dirty="0"/>
              <a:t>장을 메모리에 저장하고</a:t>
            </a:r>
            <a:r>
              <a:rPr lang="en-US" altLang="ko-KR" sz="2000" dirty="0"/>
              <a:t>, 400</a:t>
            </a:r>
            <a:r>
              <a:rPr lang="ko-KR" altLang="en-US" sz="2000" dirty="0"/>
              <a:t>장을 추가로 스토리지에 저장하여 학습을 진행</a:t>
            </a:r>
            <a:endParaRPr lang="en-US" altLang="ko-KR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/>
              <a:t>실험 결과</a:t>
            </a:r>
            <a:r>
              <a:rPr lang="en-US" altLang="ko-KR" sz="2000" dirty="0"/>
              <a:t>,</a:t>
            </a:r>
            <a:r>
              <a:rPr lang="ko-KR" altLang="en-US" sz="2000" dirty="0"/>
              <a:t> 학습 진행 불가능</a:t>
            </a:r>
            <a:endParaRPr lang="en-US" altLang="ko-KR" sz="20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힙</a:t>
            </a:r>
            <a:r>
              <a:rPr lang="ko-KR" altLang="en-US" sz="1600" dirty="0"/>
              <a:t> 영역 부족으로 인한 반복적인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</a:t>
            </a:r>
            <a:r>
              <a:rPr lang="en-US" altLang="ko-KR" sz="1600" dirty="0"/>
              <a:t>(Garbage Collection)</a:t>
            </a:r>
            <a:r>
              <a:rPr lang="ko-KR" altLang="en-US" sz="1600" dirty="0"/>
              <a:t> 발생</a:t>
            </a:r>
            <a:endParaRPr lang="en-US" altLang="ko-KR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47D0D5-C460-B55C-513C-EEED5853D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923629" y="1118684"/>
            <a:ext cx="9933373" cy="510760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D2C500-5202-2966-C387-84B254635904}"/>
              </a:ext>
            </a:extLst>
          </p:cNvPr>
          <p:cNvSpPr/>
          <p:nvPr/>
        </p:nvSpPr>
        <p:spPr>
          <a:xfrm>
            <a:off x="938227" y="5972221"/>
            <a:ext cx="5440224" cy="245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0DD758-3025-C254-71D8-F5888E902E62}"/>
              </a:ext>
            </a:extLst>
          </p:cNvPr>
          <p:cNvSpPr txBox="1"/>
          <p:nvPr/>
        </p:nvSpPr>
        <p:spPr>
          <a:xfrm>
            <a:off x="6477980" y="5294806"/>
            <a:ext cx="4485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고도 M" panose="02000503000000020004" pitchFamily="2" charset="-127"/>
                <a:ea typeface="고도 M" panose="02000503000000020004" pitchFamily="2" charset="-127"/>
              </a:rPr>
              <a:t>Android Profiler 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에서 관측한 모습</a:t>
            </a:r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600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무수히 많은 </a:t>
            </a:r>
            <a:r>
              <a:rPr lang="ko-KR" altLang="en-US" sz="1600" dirty="0" err="1">
                <a:latin typeface="고도 M" panose="02000503000000020004" pitchFamily="2" charset="-127"/>
                <a:ea typeface="고도 M" panose="02000503000000020004" pitchFamily="2" charset="-127"/>
              </a:rPr>
              <a:t>가비지</a:t>
            </a:r>
            <a:r>
              <a:rPr lang="ko-KR" altLang="en-US" sz="1600" dirty="0">
                <a:latin typeface="고도 M" panose="02000503000000020004" pitchFamily="2" charset="-127"/>
                <a:ea typeface="고도 M" panose="02000503000000020004" pitchFamily="2" charset="-127"/>
              </a:rPr>
              <a:t> 컬렉션 발생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C2A87-1359-869F-97DB-866579A38F17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88A834-7B4D-E278-FCDF-F72A57072846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B2FCBC-4924-38C6-85E6-FB085B64D70A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D01DFD6-6CF6-F60D-D487-18D12B5A9BF6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F83BFE-B87F-EB51-2D42-695B4E4CCEFD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6" name="그래픽 25" descr="질문 윤곽선">
              <a:extLst>
                <a:ext uri="{FF2B5EF4-FFF2-40B4-BE49-F238E27FC236}">
                  <a16:creationId xmlns:a16="http://schemas.microsoft.com/office/drawing/2014/main" id="{9F276FC1-F009-B56E-3EA0-B9BA0F8D7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92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802176-4AB3-210B-37EB-5BC04801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CC5C39-11FE-51B1-606B-8537F9D2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9A0FE-8E41-D5DF-C67E-8ED111FA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3E774D1B-908B-58F8-81A3-1D53AB56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82" y="1642818"/>
            <a:ext cx="10353582" cy="4681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메모리의 저장할 샘플 수 변경</a:t>
            </a:r>
            <a:endParaRPr lang="en-US" altLang="ko-KR" sz="2000" dirty="0"/>
          </a:p>
          <a:p>
            <a:pPr lvl="1"/>
            <a:r>
              <a:rPr lang="ko-KR" altLang="en-US" sz="1800" dirty="0"/>
              <a:t>메모리의 여유 공간을 확보하기 위해 메모리에 저장하는 샘플 수 감소</a:t>
            </a:r>
            <a:endParaRPr lang="en-US" altLang="ko-KR" sz="1800" dirty="0"/>
          </a:p>
          <a:p>
            <a:pPr lvl="1"/>
            <a:r>
              <a:rPr lang="ko-KR" altLang="en-US" sz="1800" dirty="0"/>
              <a:t>메모리에 </a:t>
            </a:r>
            <a:r>
              <a:rPr lang="en-US" altLang="ko-KR" sz="1800" dirty="0"/>
              <a:t>2000</a:t>
            </a:r>
            <a:r>
              <a:rPr lang="ko-KR" altLang="en-US" sz="1800" dirty="0"/>
              <a:t>장 저장 </a:t>
            </a:r>
            <a:r>
              <a:rPr lang="en-US" altLang="ko-KR" sz="1800" dirty="0"/>
              <a:t>-&gt; 1500, 1600, 1700, 1800 </a:t>
            </a:r>
            <a:r>
              <a:rPr lang="ko-KR" altLang="en-US" sz="1800" dirty="0"/>
              <a:t>장 저장으로 변경하여 실험</a:t>
            </a:r>
            <a:endParaRPr lang="en-US" altLang="ko-KR" sz="1800" dirty="0"/>
          </a:p>
          <a:p>
            <a:pPr lvl="1"/>
            <a:r>
              <a:rPr lang="ko-KR" altLang="en-US" sz="1800" dirty="0"/>
              <a:t>총 </a:t>
            </a:r>
            <a:r>
              <a:rPr lang="en-US" altLang="ko-KR" sz="1800" dirty="0"/>
              <a:t>2400</a:t>
            </a:r>
            <a:r>
              <a:rPr lang="ko-KR" altLang="en-US" sz="1800" dirty="0"/>
              <a:t>장의 샘플 추가 후 학습 </a:t>
            </a:r>
            <a:endParaRPr lang="en-US" altLang="ko-KR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실험 결과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해당 결과에 따라 메모리에 </a:t>
            </a:r>
            <a:r>
              <a:rPr lang="en-US" altLang="ko-KR" sz="2000" dirty="0"/>
              <a:t>1700</a:t>
            </a:r>
            <a:r>
              <a:rPr lang="ko-KR" altLang="en-US" sz="2000" dirty="0"/>
              <a:t>장의 데이터 저장 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graphicFrame>
        <p:nvGraphicFramePr>
          <p:cNvPr id="29" name="표 8">
            <a:extLst>
              <a:ext uri="{FF2B5EF4-FFF2-40B4-BE49-F238E27FC236}">
                <a16:creationId xmlns:a16="http://schemas.microsoft.com/office/drawing/2014/main" id="{D525B572-07B0-6DC8-0612-09A85C481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00483"/>
              </p:ext>
            </p:extLst>
          </p:nvPr>
        </p:nvGraphicFramePr>
        <p:xfrm>
          <a:off x="1214439" y="3927044"/>
          <a:ext cx="9763122" cy="15778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92686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2710262628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56012448"/>
                    </a:ext>
                  </a:extLst>
                </a:gridCol>
              </a:tblGrid>
              <a:tr h="525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메모리에 저장된 데이터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1500</a:t>
                      </a:r>
                      <a:r>
                        <a:rPr lang="ko-KR" altLang="en-US" sz="1800" b="0" dirty="0"/>
                        <a:t>장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1600</a:t>
                      </a:r>
                      <a:r>
                        <a:rPr lang="ko-KR" altLang="en-US" sz="1800" b="0" dirty="0"/>
                        <a:t>장 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1700</a:t>
                      </a:r>
                      <a:r>
                        <a:rPr lang="ko-KR" altLang="en-US" sz="1800" b="0" dirty="0"/>
                        <a:t>장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1800</a:t>
                      </a:r>
                      <a:r>
                        <a:rPr lang="ko-KR" altLang="en-US" sz="1800" b="0" dirty="0"/>
                        <a:t>장</a:t>
                      </a:r>
                    </a:p>
                  </a:txBody>
                  <a:tcPr marL="94187" marR="94187" marT="47094" marB="4709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샘플 추가 소요시간</a:t>
                      </a:r>
                    </a:p>
                  </a:txBody>
                  <a:tcPr marL="94187" marR="94187" marT="47094" marB="4709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29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초</a:t>
                      </a: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36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초</a:t>
                      </a:r>
                    </a:p>
                  </a:txBody>
                  <a:tcPr marL="9811" marR="9811" marT="981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 소요시간</a:t>
                      </a:r>
                      <a:endParaRPr lang="ko-KR" altLang="en-US" sz="1600" dirty="0"/>
                    </a:p>
                  </a:txBody>
                  <a:tcPr marL="94187" marR="94187" marT="47094" marB="4709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70C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r>
                        <a:rPr lang="ko-KR" altLang="en-US" sz="1800" b="1" i="0" u="none" strike="noStrike" dirty="0">
                          <a:solidFill>
                            <a:srgbClr val="0070C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분 </a:t>
                      </a:r>
                      <a:r>
                        <a:rPr lang="en-US" altLang="ko-KR" sz="1800" b="1" i="0" u="none" strike="noStrike" dirty="0">
                          <a:solidFill>
                            <a:srgbClr val="0070C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26</a:t>
                      </a:r>
                      <a:r>
                        <a:rPr lang="ko-KR" altLang="en-US" sz="1800" b="1" i="0" u="none" strike="noStrike" dirty="0">
                          <a:solidFill>
                            <a:srgbClr val="0070C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초</a:t>
                      </a:r>
                    </a:p>
                  </a:txBody>
                  <a:tcPr marL="9811" marR="9811" marT="9811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r>
                        <a:rPr lang="ko-KR" alt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분 </a:t>
                      </a:r>
                      <a:r>
                        <a:rPr lang="en-US" altLang="ko-K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54</a:t>
                      </a:r>
                      <a:r>
                        <a:rPr lang="ko-KR" alt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초</a:t>
                      </a:r>
                    </a:p>
                  </a:txBody>
                  <a:tcPr marL="9811" marR="9811" marT="981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81B749B-F68A-BC93-4B48-1B7AC4E8360F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106702-2DB9-16A9-6D8E-7411F06F47F2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F8C0F6-D3A1-DFC7-25DA-50ACA9DE148C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389B256-4C55-4BDC-4644-1F5293A5A5C6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2588FCC-2A81-2A13-060C-A8F537F22AE4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26" name="그래픽 25" descr="질문 윤곽선">
              <a:extLst>
                <a:ext uri="{FF2B5EF4-FFF2-40B4-BE49-F238E27FC236}">
                  <a16:creationId xmlns:a16="http://schemas.microsoft.com/office/drawing/2014/main" id="{FF9E5F73-415D-1DFE-389D-5579A684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32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2648E1C-F709-4E82-B6A4-6E6986CB7038}"/>
              </a:ext>
            </a:extLst>
          </p:cNvPr>
          <p:cNvSpPr/>
          <p:nvPr/>
        </p:nvSpPr>
        <p:spPr>
          <a:xfrm>
            <a:off x="-6106619" y="-6389132"/>
            <a:ext cx="8299938" cy="8299938"/>
          </a:xfrm>
          <a:prstGeom prst="ellipse">
            <a:avLst/>
          </a:prstGeom>
          <a:noFill/>
          <a:ln w="1524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EC4CD-879B-4C84-A431-9366DCCE5DBD}"/>
              </a:ext>
            </a:extLst>
          </p:cNvPr>
          <p:cNvGrpSpPr/>
          <p:nvPr/>
        </p:nvGrpSpPr>
        <p:grpSpPr>
          <a:xfrm>
            <a:off x="312516" y="268224"/>
            <a:ext cx="11565041" cy="6261339"/>
            <a:chOff x="312516" y="268224"/>
            <a:chExt cx="11565041" cy="6261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5BC17B-2D83-4B8F-B12C-5A4B701B980D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6" y="1635760"/>
              <a:ext cx="0" cy="4869212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882BFF-2400-45AB-989C-974F7A0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516" y="6481739"/>
              <a:ext cx="11518741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B857407-3377-4EF5-91DE-0788680C7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31257" y="268224"/>
              <a:ext cx="0" cy="6261339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16DFF3C-5331-4DAB-AA96-B69A939C76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8640" y="314960"/>
              <a:ext cx="10058917" cy="0"/>
            </a:xfrm>
            <a:prstGeom prst="line">
              <a:avLst/>
            </a:prstGeom>
            <a:ln w="1016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802176-4AB3-210B-37EB-5BC04801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9039B-C539-44C3-BDE3-B0CE3F8BFFA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CC5C39-11FE-51B1-606B-8537F9D2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창원대학교 컴퓨터공학과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9A0FE-8E41-D5DF-C67E-8ED111FA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텐서플로우 라이트 데이터 관리 기법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3E774D1B-908B-58F8-81A3-1D53AB56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95" y="1642817"/>
            <a:ext cx="10353582" cy="4098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분 </a:t>
            </a:r>
            <a:r>
              <a:rPr lang="en-US" altLang="ko-KR" sz="2000" dirty="0"/>
              <a:t>26</a:t>
            </a:r>
            <a:r>
              <a:rPr lang="ko-KR" altLang="en-US" sz="2000" dirty="0"/>
              <a:t>초의 긴 학습 시간을 감소시키기 위해 </a:t>
            </a:r>
            <a:r>
              <a:rPr lang="en-US" altLang="ko-KR" sz="2000" dirty="0"/>
              <a:t>Log</a:t>
            </a:r>
            <a:r>
              <a:rPr lang="ko-KR" altLang="en-US" sz="2000" dirty="0"/>
              <a:t>를 통해 소스코드 분석</a:t>
            </a:r>
            <a:endParaRPr lang="en-US" altLang="ko-KR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/>
              <a:t>지연시간의 대부분은 파일에서 데이터를 역직렬화</a:t>
            </a:r>
            <a:r>
              <a:rPr lang="en-US" altLang="ko-KR" sz="2000" dirty="0"/>
              <a:t>(Deserialization) </a:t>
            </a:r>
            <a:r>
              <a:rPr lang="ko-KR" altLang="en-US" sz="2000" dirty="0"/>
              <a:t>하는 오버헤드로 인해 발생 </a:t>
            </a:r>
            <a:endParaRPr lang="en-US" altLang="ko-KR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/>
              <a:t>해당 오버헤드 제거를 위해 </a:t>
            </a:r>
            <a:r>
              <a:rPr lang="en-US" altLang="ko-KR" sz="2000" dirty="0" err="1"/>
              <a:t>asFloatBuffer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사용</a:t>
            </a:r>
            <a:endParaRPr lang="en-US" altLang="ko-KR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08C87EF-BB3C-C339-221F-5E9FE4F244D8}"/>
              </a:ext>
            </a:extLst>
          </p:cNvPr>
          <p:cNvSpPr/>
          <p:nvPr/>
        </p:nvSpPr>
        <p:spPr>
          <a:xfrm>
            <a:off x="5222242" y="4035325"/>
            <a:ext cx="1602010" cy="585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95BD3F8-4181-F3A8-7636-952E97087C42}"/>
              </a:ext>
            </a:extLst>
          </p:cNvPr>
          <p:cNvSpPr/>
          <p:nvPr/>
        </p:nvSpPr>
        <p:spPr>
          <a:xfrm>
            <a:off x="5222242" y="5271571"/>
            <a:ext cx="1602010" cy="5897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 Array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933EB89-7889-7F66-2ED0-ADF529D76528}"/>
              </a:ext>
            </a:extLst>
          </p:cNvPr>
          <p:cNvCxnSpPr>
            <a:cxnSpLocks/>
          </p:cNvCxnSpPr>
          <p:nvPr/>
        </p:nvCxnSpPr>
        <p:spPr>
          <a:xfrm>
            <a:off x="1284169" y="4945967"/>
            <a:ext cx="90017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33F85D-74A5-EC8F-4AF0-2360B078CC0A}"/>
              </a:ext>
            </a:extLst>
          </p:cNvPr>
          <p:cNvSpPr txBox="1"/>
          <p:nvPr/>
        </p:nvSpPr>
        <p:spPr>
          <a:xfrm>
            <a:off x="683791" y="4747382"/>
            <a:ext cx="78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1A0BF-2A47-7836-1FFC-DEB0F1726BFB}"/>
              </a:ext>
            </a:extLst>
          </p:cNvPr>
          <p:cNvSpPr txBox="1"/>
          <p:nvPr/>
        </p:nvSpPr>
        <p:spPr>
          <a:xfrm>
            <a:off x="1210189" y="4084180"/>
            <a:ext cx="17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FileStream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1B7DE-C955-4C5D-AD37-BFBE777CA820}"/>
              </a:ext>
            </a:extLst>
          </p:cNvPr>
          <p:cNvSpPr txBox="1"/>
          <p:nvPr/>
        </p:nvSpPr>
        <p:spPr>
          <a:xfrm>
            <a:off x="1244225" y="5431463"/>
            <a:ext cx="189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asFloatBuffer</a:t>
            </a:r>
            <a:endParaRPr lang="ko-KR" altLang="en-US" dirty="0"/>
          </a:p>
        </p:txBody>
      </p:sp>
      <p:sp>
        <p:nvSpPr>
          <p:cNvPr id="25" name="사각형: 모서리가 접힌 도형 24">
            <a:extLst>
              <a:ext uri="{FF2B5EF4-FFF2-40B4-BE49-F238E27FC236}">
                <a16:creationId xmlns:a16="http://schemas.microsoft.com/office/drawing/2014/main" id="{5047ED96-1C1A-AD35-31C7-0EE138049C72}"/>
              </a:ext>
            </a:extLst>
          </p:cNvPr>
          <p:cNvSpPr/>
          <p:nvPr/>
        </p:nvSpPr>
        <p:spPr>
          <a:xfrm>
            <a:off x="3253151" y="3837831"/>
            <a:ext cx="768370" cy="988281"/>
          </a:xfrm>
          <a:prstGeom prst="foldedCorne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File</a:t>
            </a:r>
          </a:p>
        </p:txBody>
      </p:sp>
      <p:sp>
        <p:nvSpPr>
          <p:cNvPr id="39" name="사각형: 모서리가 접힌 도형 38">
            <a:extLst>
              <a:ext uri="{FF2B5EF4-FFF2-40B4-BE49-F238E27FC236}">
                <a16:creationId xmlns:a16="http://schemas.microsoft.com/office/drawing/2014/main" id="{DEE2B3AA-C673-583E-FEC5-7C79D7F313B9}"/>
              </a:ext>
            </a:extLst>
          </p:cNvPr>
          <p:cNvSpPr/>
          <p:nvPr/>
        </p:nvSpPr>
        <p:spPr>
          <a:xfrm>
            <a:off x="3253151" y="5072285"/>
            <a:ext cx="774670" cy="988281"/>
          </a:xfrm>
          <a:prstGeom prst="foldedCorne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File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23C7104-C1AD-C9C2-FB68-2BD3F53A794C}"/>
              </a:ext>
            </a:extLst>
          </p:cNvPr>
          <p:cNvSpPr/>
          <p:nvPr/>
        </p:nvSpPr>
        <p:spPr>
          <a:xfrm>
            <a:off x="7856679" y="4041787"/>
            <a:ext cx="1602010" cy="5721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 Array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31D012E-9382-5037-A2E5-6D326E5B31F6}"/>
              </a:ext>
            </a:extLst>
          </p:cNvPr>
          <p:cNvCxnSpPr>
            <a:cxnSpLocks/>
          </p:cNvCxnSpPr>
          <p:nvPr/>
        </p:nvCxnSpPr>
        <p:spPr>
          <a:xfrm>
            <a:off x="4380542" y="4327844"/>
            <a:ext cx="58584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B8AAD1D-1E0A-D8AD-A5BD-2BC54E32E898}"/>
              </a:ext>
            </a:extLst>
          </p:cNvPr>
          <p:cNvCxnSpPr>
            <a:cxnSpLocks/>
          </p:cNvCxnSpPr>
          <p:nvPr/>
        </p:nvCxnSpPr>
        <p:spPr>
          <a:xfrm>
            <a:off x="7047542" y="4327844"/>
            <a:ext cx="58584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09D10BC-3EAE-F00F-618D-CEB02BE15252}"/>
              </a:ext>
            </a:extLst>
          </p:cNvPr>
          <p:cNvCxnSpPr>
            <a:cxnSpLocks/>
          </p:cNvCxnSpPr>
          <p:nvPr/>
        </p:nvCxnSpPr>
        <p:spPr>
          <a:xfrm>
            <a:off x="4380542" y="5616129"/>
            <a:ext cx="58584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EA2464C-A450-EF38-D2B4-10832073576F}"/>
              </a:ext>
            </a:extLst>
          </p:cNvPr>
          <p:cNvSpPr txBox="1"/>
          <p:nvPr/>
        </p:nvSpPr>
        <p:spPr>
          <a:xfrm>
            <a:off x="1674552" y="445775"/>
            <a:ext cx="279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고도 M" panose="02000503000000020004" pitchFamily="2" charset="-127"/>
                <a:ea typeface="고도 M" panose="02000503000000020004" pitchFamily="2" charset="-127"/>
              </a:rPr>
              <a:t>제안 기법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DE2A44-0723-F525-D293-33B5D84617DA}"/>
              </a:ext>
            </a:extLst>
          </p:cNvPr>
          <p:cNvGrpSpPr/>
          <p:nvPr/>
        </p:nvGrpSpPr>
        <p:grpSpPr>
          <a:xfrm>
            <a:off x="292196" y="202924"/>
            <a:ext cx="1186972" cy="1186972"/>
            <a:chOff x="2135336" y="1842774"/>
            <a:chExt cx="1186972" cy="1186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1DC5431-9530-A69F-7784-89DC6C82EA39}"/>
                </a:ext>
              </a:extLst>
            </p:cNvPr>
            <p:cNvGrpSpPr/>
            <p:nvPr/>
          </p:nvGrpSpPr>
          <p:grpSpPr>
            <a:xfrm>
              <a:off x="2135336" y="1842774"/>
              <a:ext cx="1186972" cy="1186972"/>
              <a:chOff x="2135336" y="1842774"/>
              <a:chExt cx="1186972" cy="1186972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11C5C2A-1BBF-4948-7984-BDD584AAD07C}"/>
                  </a:ext>
                </a:extLst>
              </p:cNvPr>
              <p:cNvSpPr/>
              <p:nvPr/>
            </p:nvSpPr>
            <p:spPr>
              <a:xfrm>
                <a:off x="2135336" y="1842774"/>
                <a:ext cx="1186972" cy="11869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17FE01E-1D6D-FE83-2EC4-9DBAB31878D9}"/>
                  </a:ext>
                </a:extLst>
              </p:cNvPr>
              <p:cNvSpPr/>
              <p:nvPr/>
            </p:nvSpPr>
            <p:spPr>
              <a:xfrm>
                <a:off x="2251302" y="1960247"/>
                <a:ext cx="955040" cy="9550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pic>
          <p:nvPicPr>
            <p:cNvPr id="54" name="그래픽 53" descr="질문 윤곽선">
              <a:extLst>
                <a:ext uri="{FF2B5EF4-FFF2-40B4-BE49-F238E27FC236}">
                  <a16:creationId xmlns:a16="http://schemas.microsoft.com/office/drawing/2014/main" id="{80597291-1607-2F7B-FE67-1C43A10BE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7010" y="197687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1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15" grpId="0"/>
      <p:bldP spid="37" grpId="0"/>
      <p:bldP spid="38" grpId="0"/>
      <p:bldP spid="25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고도 M"/>
        <a:ea typeface="고도 M"/>
        <a:cs typeface=""/>
      </a:majorFont>
      <a:minorFont>
        <a:latin typeface="고도 M"/>
        <a:ea typeface="고도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1074</Words>
  <Application>Microsoft Office PowerPoint</Application>
  <PresentationFormat>와이드스크린</PresentationFormat>
  <Paragraphs>368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lato</vt:lpstr>
      <vt:lpstr>Wingdings</vt:lpstr>
      <vt:lpstr>Arial</vt:lpstr>
      <vt:lpstr>고도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재하</dc:creator>
  <cp:lastModifiedBy>권철현</cp:lastModifiedBy>
  <cp:revision>23</cp:revision>
  <dcterms:created xsi:type="dcterms:W3CDTF">2022-04-27T04:42:56Z</dcterms:created>
  <dcterms:modified xsi:type="dcterms:W3CDTF">2022-06-22T02:05:35Z</dcterms:modified>
</cp:coreProperties>
</file>